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61" r:id="rId4"/>
    <p:sldMasterId id="2147484997" r:id="rId5"/>
  </p:sldMasterIdLst>
  <p:notesMasterIdLst>
    <p:notesMasterId r:id="rId16"/>
  </p:notesMasterIdLst>
  <p:handoutMasterIdLst>
    <p:handoutMasterId r:id="rId17"/>
  </p:handoutMasterIdLst>
  <p:sldIdLst>
    <p:sldId id="2076137826" r:id="rId6"/>
    <p:sldId id="2076137871" r:id="rId7"/>
    <p:sldId id="2076137875" r:id="rId8"/>
    <p:sldId id="2076137877" r:id="rId9"/>
    <p:sldId id="2076137878" r:id="rId10"/>
    <p:sldId id="2076137879" r:id="rId11"/>
    <p:sldId id="260" r:id="rId12"/>
    <p:sldId id="257" r:id="rId13"/>
    <p:sldId id="258" r:id="rId14"/>
    <p:sldId id="259" r:id="rId15"/>
  </p:sldIdLst>
  <p:sldSz cx="9144000" cy="5143500" type="screen16x9"/>
  <p:notesSz cx="7102475" cy="9388475"/>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C7D54-56CC-462C-A7E1-93A852230D84}">
          <p14:sldIdLst>
            <p14:sldId id="2076137826"/>
            <p14:sldId id="2076137871"/>
            <p14:sldId id="2076137875"/>
            <p14:sldId id="2076137877"/>
          </p14:sldIdLst>
        </p14:section>
        <p14:section name="Step1 - Deploy Private Cloud" id="{58BC8484-A1D6-41A9-B2DF-9224E88F083F}">
          <p14:sldIdLst>
            <p14:sldId id="2076137878"/>
            <p14:sldId id="2076137879"/>
            <p14:sldId id="260"/>
            <p14:sldId id="257"/>
            <p14:sldId id="258"/>
            <p14:sldId id="259"/>
          </p14:sldIdLst>
        </p14:section>
      </p14:sectionLst>
    </p:ext>
    <p:ext uri="{EFAFB233-063F-42B5-8137-9DF3F51BA10A}">
      <p15:sldGuideLst xmlns:p15="http://schemas.microsoft.com/office/powerpoint/2012/main">
        <p15:guide id="1" orient="horz" pos="516" userDrawn="1">
          <p15:clr>
            <a:srgbClr val="A4A3A4"/>
          </p15:clr>
        </p15:guide>
        <p15:guide id="2" pos="4656" userDrawn="1">
          <p15:clr>
            <a:srgbClr val="A4A3A4"/>
          </p15:clr>
        </p15:guide>
        <p15:guide id="3" orient="horz" pos="2772" userDrawn="1">
          <p15:clr>
            <a:srgbClr val="A4A3A4"/>
          </p15:clr>
        </p15:guide>
        <p15:guide id="4" orient="horz" pos="1716" userDrawn="1">
          <p15:clr>
            <a:srgbClr val="A4A3A4"/>
          </p15:clr>
        </p15:guide>
        <p15:guide id="5" pos="1248" userDrawn="1">
          <p15:clr>
            <a:srgbClr val="A4A3A4"/>
          </p15:clr>
        </p15:guide>
        <p15:guide id="9" pos="2880" userDrawn="1">
          <p15:clr>
            <a:srgbClr val="A4A3A4"/>
          </p15:clr>
        </p15:guide>
        <p15:guide id="11" pos="336" userDrawn="1">
          <p15:clr>
            <a:srgbClr val="A4A3A4"/>
          </p15:clr>
        </p15:guide>
        <p15:guide id="12" orient="horz" pos="237">
          <p15:clr>
            <a:srgbClr val="A4A3A4"/>
          </p15:clr>
        </p15:guide>
        <p15:guide id="13" orient="horz" pos="3156">
          <p15:clr>
            <a:srgbClr val="A4A3A4"/>
          </p15:clr>
        </p15:guide>
        <p15:guide id="14" orient="horz" pos="3024">
          <p15:clr>
            <a:srgbClr val="A4A3A4"/>
          </p15:clr>
        </p15:guide>
        <p15:guide id="15" pos="2670">
          <p15:clr>
            <a:srgbClr val="A4A3A4"/>
          </p15:clr>
        </p15:guide>
        <p15:guide id="16" pos="71">
          <p15:clr>
            <a:srgbClr val="A4A3A4"/>
          </p15:clr>
        </p15:guide>
        <p15:guide id="17" pos="231">
          <p15:clr>
            <a:srgbClr val="A4A3A4"/>
          </p15:clr>
        </p15:guide>
        <p15:guide id="18" pos="5535">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CCB33B-1189-276D-4681-FF88B9B0A4C8}" name="Williams, Theresa" initials="WT" userId="Anonymous_Williams, Theresa" providerId="None"/>
  <p188:author id="{B3F61A3C-6F61-682D-F886-69FA4144EFF0}" name="Sarah Rhodes" initials="SR" userId="Anonymous_Sarah Rhodes" providerId="None"/>
  <p188:author id="{0388CD9D-255B-3B9B-75A0-7A91D3644D84}" name="Locky Ainley" initials="LA" userId="S::laainley@microsoft.com::66b2a56c-6c93-475c-93eb-c7dd2d1721f3" providerId="AD"/>
  <p188:author id="{598BC8A0-8D9F-4782-81CE-2AEBED9A8408}" name="Huang, Joanna" initials="HJ" userId="Anonymous_Huang, Joanna" providerId="None"/>
  <p188:author id="{0B6C82E6-3AB6-FBB7-E9E7-4237A33C923A}" name="Wilson, James" initials="WJ" userId="Anonymous_Wilson, Jame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ang, Joanna" initials="HJ" lastIdx="3" clrIdx="0"/>
  <p:cmAuthor id="2" name="Wilson, James" initials="WJ" lastIdx="9" clrIdx="1"/>
  <p:cmAuthor id="3" name="Williams, Theresa" initials="WT" lastIdx="9" clrIdx="2"/>
  <p:cmAuthor id="4" name="Sarah Rhodes" initials="SR" lastIdx="25"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28A"/>
    <a:srgbClr val="107C10"/>
    <a:srgbClr val="008000"/>
    <a:srgbClr val="50E6FF"/>
    <a:srgbClr val="149814"/>
    <a:srgbClr val="0078D4"/>
    <a:srgbClr val="0777D4"/>
    <a:srgbClr val="FFC000"/>
    <a:srgbClr val="0078D3"/>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9EDA5-1411-40C1-82A2-0CE348C95618}" v="56" dt="2022-02-03T04:37:32.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40" autoAdjust="0"/>
  </p:normalViewPr>
  <p:slideViewPr>
    <p:cSldViewPr snapToGrid="0">
      <p:cViewPr>
        <p:scale>
          <a:sx n="100" d="100"/>
          <a:sy n="100" d="100"/>
        </p:scale>
        <p:origin x="252" y="264"/>
      </p:cViewPr>
      <p:guideLst>
        <p:guide orient="horz" pos="516"/>
        <p:guide pos="4656"/>
        <p:guide orient="horz" pos="2772"/>
        <p:guide orient="horz" pos="1716"/>
        <p:guide pos="1248"/>
        <p:guide pos="2880"/>
        <p:guide pos="336"/>
        <p:guide orient="horz" pos="237"/>
        <p:guide orient="horz" pos="3156"/>
        <p:guide orient="horz" pos="3024"/>
        <p:guide pos="2670"/>
        <p:guide pos="71"/>
        <p:guide pos="231"/>
        <p:guide pos="553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Davis" userId="e0c0dc88-c750-4bf0-b4d7-a6775e6d65b6" providerId="ADAL" clId="{D8E9EDA5-1411-40C1-82A2-0CE348C95618}"/>
    <pc:docChg chg="undo redo custSel addSld delSld modSld sldOrd modSection">
      <pc:chgData name="Trevor Davis" userId="e0c0dc88-c750-4bf0-b4d7-a6775e6d65b6" providerId="ADAL" clId="{D8E9EDA5-1411-40C1-82A2-0CE348C95618}" dt="2022-02-03T04:37:37.440" v="2291" actId="115"/>
      <pc:docMkLst>
        <pc:docMk/>
      </pc:docMkLst>
      <pc:sldChg chg="addSp delSp modSp add del mod setBg">
        <pc:chgData name="Trevor Davis" userId="e0c0dc88-c750-4bf0-b4d7-a6775e6d65b6" providerId="ADAL" clId="{D8E9EDA5-1411-40C1-82A2-0CE348C95618}" dt="2022-02-03T02:56:11.730" v="921" actId="47"/>
        <pc:sldMkLst>
          <pc:docMk/>
          <pc:sldMk cId="4144975716" sldId="256"/>
        </pc:sldMkLst>
        <pc:spChg chg="add del mod">
          <ac:chgData name="Trevor Davis" userId="e0c0dc88-c750-4bf0-b4d7-a6775e6d65b6" providerId="ADAL" clId="{D8E9EDA5-1411-40C1-82A2-0CE348C95618}" dt="2022-02-03T02:46:59.859" v="681" actId="22"/>
          <ac:spMkLst>
            <pc:docMk/>
            <pc:sldMk cId="4144975716" sldId="256"/>
            <ac:spMk id="2" creationId="{8E09651D-4073-466F-9DCC-3D65BBA3C104}"/>
          </ac:spMkLst>
        </pc:spChg>
        <pc:spChg chg="mod">
          <ac:chgData name="Trevor Davis" userId="e0c0dc88-c750-4bf0-b4d7-a6775e6d65b6" providerId="ADAL" clId="{D8E9EDA5-1411-40C1-82A2-0CE348C95618}" dt="2022-02-03T02:46:14.375" v="673" actId="1076"/>
          <ac:spMkLst>
            <pc:docMk/>
            <pc:sldMk cId="4144975716" sldId="256"/>
            <ac:spMk id="100" creationId="{02B675FA-ED7E-4EC5-B2E8-4251E5C0F53E}"/>
          </ac:spMkLst>
        </pc:spChg>
        <pc:spChg chg="mod">
          <ac:chgData name="Trevor Davis" userId="e0c0dc88-c750-4bf0-b4d7-a6775e6d65b6" providerId="ADAL" clId="{D8E9EDA5-1411-40C1-82A2-0CE348C95618}" dt="2022-02-03T02:46:14.375" v="673" actId="1076"/>
          <ac:spMkLst>
            <pc:docMk/>
            <pc:sldMk cId="4144975716" sldId="256"/>
            <ac:spMk id="101" creationId="{E0D8402B-208B-4B0A-A2A4-38BF3133D796}"/>
          </ac:spMkLst>
        </pc:spChg>
        <pc:spChg chg="mod">
          <ac:chgData name="Trevor Davis" userId="e0c0dc88-c750-4bf0-b4d7-a6775e6d65b6" providerId="ADAL" clId="{D8E9EDA5-1411-40C1-82A2-0CE348C95618}" dt="2022-02-03T02:46:14.375" v="673" actId="1076"/>
          <ac:spMkLst>
            <pc:docMk/>
            <pc:sldMk cId="4144975716" sldId="256"/>
            <ac:spMk id="134" creationId="{8DA1EB18-D0BF-47A6-8F1F-5B66C5C56B4F}"/>
          </ac:spMkLst>
        </pc:spChg>
        <pc:spChg chg="del topLvl">
          <ac:chgData name="Trevor Davis" userId="e0c0dc88-c750-4bf0-b4d7-a6775e6d65b6" providerId="ADAL" clId="{D8E9EDA5-1411-40C1-82A2-0CE348C95618}" dt="2022-02-03T02:44:27.243" v="660" actId="478"/>
          <ac:spMkLst>
            <pc:docMk/>
            <pc:sldMk cId="4144975716" sldId="256"/>
            <ac:spMk id="136" creationId="{B5282F19-1AB2-4BE1-94B7-499252D5B962}"/>
          </ac:spMkLst>
        </pc:spChg>
        <pc:spChg chg="mod">
          <ac:chgData name="Trevor Davis" userId="e0c0dc88-c750-4bf0-b4d7-a6775e6d65b6" providerId="ADAL" clId="{D8E9EDA5-1411-40C1-82A2-0CE348C95618}" dt="2022-02-03T02:46:14.375" v="673" actId="1076"/>
          <ac:spMkLst>
            <pc:docMk/>
            <pc:sldMk cId="4144975716" sldId="256"/>
            <ac:spMk id="139" creationId="{8CF2BE7E-695B-40BB-A225-6094A3B8A190}"/>
          </ac:spMkLst>
        </pc:spChg>
        <pc:spChg chg="mod">
          <ac:chgData name="Trevor Davis" userId="e0c0dc88-c750-4bf0-b4d7-a6775e6d65b6" providerId="ADAL" clId="{D8E9EDA5-1411-40C1-82A2-0CE348C95618}" dt="2022-02-03T02:46:14.375" v="673" actId="1076"/>
          <ac:spMkLst>
            <pc:docMk/>
            <pc:sldMk cId="4144975716" sldId="256"/>
            <ac:spMk id="207" creationId="{0CF68314-B113-4FF9-A5F1-DF8139DDE055}"/>
          </ac:spMkLst>
        </pc:spChg>
        <pc:grpChg chg="mod">
          <ac:chgData name="Trevor Davis" userId="e0c0dc88-c750-4bf0-b4d7-a6775e6d65b6" providerId="ADAL" clId="{D8E9EDA5-1411-40C1-82A2-0CE348C95618}" dt="2022-02-03T02:46:14.375" v="673" actId="1076"/>
          <ac:grpSpMkLst>
            <pc:docMk/>
            <pc:sldMk cId="4144975716" sldId="256"/>
            <ac:grpSpMk id="102" creationId="{C60D87ED-0F0C-4D2D-B694-27EC302EDAD3}"/>
          </ac:grpSpMkLst>
        </pc:grpChg>
        <pc:grpChg chg="mod">
          <ac:chgData name="Trevor Davis" userId="e0c0dc88-c750-4bf0-b4d7-a6775e6d65b6" providerId="ADAL" clId="{D8E9EDA5-1411-40C1-82A2-0CE348C95618}" dt="2022-02-03T02:46:14.375" v="673" actId="1076"/>
          <ac:grpSpMkLst>
            <pc:docMk/>
            <pc:sldMk cId="4144975716" sldId="256"/>
            <ac:grpSpMk id="114" creationId="{48EFECB0-862A-43E3-A76A-7126DD1289B0}"/>
          </ac:grpSpMkLst>
        </pc:grpChg>
        <pc:grpChg chg="del">
          <ac:chgData name="Trevor Davis" userId="e0c0dc88-c750-4bf0-b4d7-a6775e6d65b6" providerId="ADAL" clId="{D8E9EDA5-1411-40C1-82A2-0CE348C95618}" dt="2022-02-03T02:44:27.243" v="660" actId="478"/>
          <ac:grpSpMkLst>
            <pc:docMk/>
            <pc:sldMk cId="4144975716" sldId="256"/>
            <ac:grpSpMk id="135" creationId="{8BA179C8-220E-4EC3-BEC5-325B233E23D8}"/>
          </ac:grpSpMkLst>
        </pc:grpChg>
        <pc:grpChg chg="mod">
          <ac:chgData name="Trevor Davis" userId="e0c0dc88-c750-4bf0-b4d7-a6775e6d65b6" providerId="ADAL" clId="{D8E9EDA5-1411-40C1-82A2-0CE348C95618}" dt="2022-02-03T02:46:14.375" v="673" actId="1076"/>
          <ac:grpSpMkLst>
            <pc:docMk/>
            <pc:sldMk cId="4144975716" sldId="256"/>
            <ac:grpSpMk id="192" creationId="{B11527E4-CEE8-4D3B-9F59-698FB4734FC1}"/>
          </ac:grpSpMkLst>
        </pc:grpChg>
        <pc:picChg chg="mod">
          <ac:chgData name="Trevor Davis" userId="e0c0dc88-c750-4bf0-b4d7-a6775e6d65b6" providerId="ADAL" clId="{D8E9EDA5-1411-40C1-82A2-0CE348C95618}" dt="2022-02-03T02:46:14.375" v="673" actId="1076"/>
          <ac:picMkLst>
            <pc:docMk/>
            <pc:sldMk cId="4144975716" sldId="256"/>
            <ac:picMk id="118" creationId="{3AC0F0E2-A4AB-4879-9A27-61DD9CBCB84F}"/>
          </ac:picMkLst>
        </pc:picChg>
        <pc:picChg chg="mod">
          <ac:chgData name="Trevor Davis" userId="e0c0dc88-c750-4bf0-b4d7-a6775e6d65b6" providerId="ADAL" clId="{D8E9EDA5-1411-40C1-82A2-0CE348C95618}" dt="2022-02-03T02:46:14.375" v="673" actId="1076"/>
          <ac:picMkLst>
            <pc:docMk/>
            <pc:sldMk cId="4144975716" sldId="256"/>
            <ac:picMk id="119" creationId="{95BFE49E-FABD-4C7A-B293-23DBD416EB4B}"/>
          </ac:picMkLst>
        </pc:picChg>
        <pc:picChg chg="mod topLvl">
          <ac:chgData name="Trevor Davis" userId="e0c0dc88-c750-4bf0-b4d7-a6775e6d65b6" providerId="ADAL" clId="{D8E9EDA5-1411-40C1-82A2-0CE348C95618}" dt="2022-02-03T02:46:14.375" v="673" actId="1076"/>
          <ac:picMkLst>
            <pc:docMk/>
            <pc:sldMk cId="4144975716" sldId="256"/>
            <ac:picMk id="137" creationId="{E2FA45CF-D0DF-4343-B39D-25C5625EAA11}"/>
          </ac:picMkLst>
        </pc:picChg>
        <pc:picChg chg="mod">
          <ac:chgData name="Trevor Davis" userId="e0c0dc88-c750-4bf0-b4d7-a6775e6d65b6" providerId="ADAL" clId="{D8E9EDA5-1411-40C1-82A2-0CE348C95618}" dt="2022-02-03T02:46:14.375" v="673" actId="1076"/>
          <ac:picMkLst>
            <pc:docMk/>
            <pc:sldMk cId="4144975716" sldId="256"/>
            <ac:picMk id="187" creationId="{E1F5D8EE-D85C-443C-85AA-20C1A552CB40}"/>
          </ac:picMkLst>
        </pc:picChg>
        <pc:picChg chg="mod">
          <ac:chgData name="Trevor Davis" userId="e0c0dc88-c750-4bf0-b4d7-a6775e6d65b6" providerId="ADAL" clId="{D8E9EDA5-1411-40C1-82A2-0CE348C95618}" dt="2022-02-03T02:46:14.375" v="673" actId="1076"/>
          <ac:picMkLst>
            <pc:docMk/>
            <pc:sldMk cId="4144975716" sldId="256"/>
            <ac:picMk id="189" creationId="{CE84433F-BA9D-4454-8D3A-D8F0290CC6C3}"/>
          </ac:picMkLst>
        </pc:picChg>
        <pc:cxnChg chg="mod">
          <ac:chgData name="Trevor Davis" userId="e0c0dc88-c750-4bf0-b4d7-a6775e6d65b6" providerId="ADAL" clId="{D8E9EDA5-1411-40C1-82A2-0CE348C95618}" dt="2022-02-03T02:46:14.375" v="673" actId="1076"/>
          <ac:cxnSpMkLst>
            <pc:docMk/>
            <pc:sldMk cId="4144975716" sldId="256"/>
            <ac:cxnSpMk id="112" creationId="{CEFCAFCF-669D-467D-95B3-12428485ACDC}"/>
          </ac:cxnSpMkLst>
        </pc:cxnChg>
        <pc:cxnChg chg="mod">
          <ac:chgData name="Trevor Davis" userId="e0c0dc88-c750-4bf0-b4d7-a6775e6d65b6" providerId="ADAL" clId="{D8E9EDA5-1411-40C1-82A2-0CE348C95618}" dt="2022-02-03T02:46:14.375" v="673" actId="1076"/>
          <ac:cxnSpMkLst>
            <pc:docMk/>
            <pc:sldMk cId="4144975716" sldId="256"/>
            <ac:cxnSpMk id="138" creationId="{E5AEBA6E-A5DC-441B-A28A-F9AA98B4A4B0}"/>
          </ac:cxnSpMkLst>
        </pc:cxnChg>
        <pc:cxnChg chg="mod">
          <ac:chgData name="Trevor Davis" userId="e0c0dc88-c750-4bf0-b4d7-a6775e6d65b6" providerId="ADAL" clId="{D8E9EDA5-1411-40C1-82A2-0CE348C95618}" dt="2022-02-03T02:46:14.375" v="673" actId="1076"/>
          <ac:cxnSpMkLst>
            <pc:docMk/>
            <pc:sldMk cId="4144975716" sldId="256"/>
            <ac:cxnSpMk id="206" creationId="{998CB8C6-9873-4FBF-9FB9-941D1B5D2BC0}"/>
          </ac:cxnSpMkLst>
        </pc:cxnChg>
      </pc:sldChg>
      <pc:sldChg chg="add">
        <pc:chgData name="Trevor Davis" userId="e0c0dc88-c750-4bf0-b4d7-a6775e6d65b6" providerId="ADAL" clId="{D8E9EDA5-1411-40C1-82A2-0CE348C95618}" dt="2022-02-03T02:42:55.202" v="657"/>
        <pc:sldMkLst>
          <pc:docMk/>
          <pc:sldMk cId="3220176819" sldId="257"/>
        </pc:sldMkLst>
      </pc:sldChg>
      <pc:sldChg chg="add">
        <pc:chgData name="Trevor Davis" userId="e0c0dc88-c750-4bf0-b4d7-a6775e6d65b6" providerId="ADAL" clId="{D8E9EDA5-1411-40C1-82A2-0CE348C95618}" dt="2022-02-03T02:42:55.202" v="657"/>
        <pc:sldMkLst>
          <pc:docMk/>
          <pc:sldMk cId="2659455268" sldId="258"/>
        </pc:sldMkLst>
      </pc:sldChg>
      <pc:sldChg chg="add">
        <pc:chgData name="Trevor Davis" userId="e0c0dc88-c750-4bf0-b4d7-a6775e6d65b6" providerId="ADAL" clId="{D8E9EDA5-1411-40C1-82A2-0CE348C95618}" dt="2022-02-03T02:42:55.202" v="657"/>
        <pc:sldMkLst>
          <pc:docMk/>
          <pc:sldMk cId="1713934696" sldId="259"/>
        </pc:sldMkLst>
      </pc:sldChg>
      <pc:sldChg chg="add">
        <pc:chgData name="Trevor Davis" userId="e0c0dc88-c750-4bf0-b4d7-a6775e6d65b6" providerId="ADAL" clId="{D8E9EDA5-1411-40C1-82A2-0CE348C95618}" dt="2022-02-03T02:42:55.202" v="657"/>
        <pc:sldMkLst>
          <pc:docMk/>
          <pc:sldMk cId="2910010308" sldId="260"/>
        </pc:sldMkLst>
      </pc:sldChg>
      <pc:sldChg chg="delSp modSp mod">
        <pc:chgData name="Trevor Davis" userId="e0c0dc88-c750-4bf0-b4d7-a6775e6d65b6" providerId="ADAL" clId="{D8E9EDA5-1411-40C1-82A2-0CE348C95618}" dt="2022-02-02T21:07:33.385" v="339" actId="114"/>
        <pc:sldMkLst>
          <pc:docMk/>
          <pc:sldMk cId="3794000170" sldId="2076137826"/>
        </pc:sldMkLst>
        <pc:spChg chg="mod">
          <ac:chgData name="Trevor Davis" userId="e0c0dc88-c750-4bf0-b4d7-a6775e6d65b6" providerId="ADAL" clId="{D8E9EDA5-1411-40C1-82A2-0CE348C95618}" dt="2022-02-02T21:07:33.385" v="339" actId="114"/>
          <ac:spMkLst>
            <pc:docMk/>
            <pc:sldMk cId="3794000170" sldId="2076137826"/>
            <ac:spMk id="5" creationId="{F2C115F7-B6BB-4347-BCB4-B4F1351E834C}"/>
          </ac:spMkLst>
        </pc:spChg>
        <pc:spChg chg="del mod">
          <ac:chgData name="Trevor Davis" userId="e0c0dc88-c750-4bf0-b4d7-a6775e6d65b6" providerId="ADAL" clId="{D8E9EDA5-1411-40C1-82A2-0CE348C95618}" dt="2022-02-01T23:20:47.773" v="46" actId="478"/>
          <ac:spMkLst>
            <pc:docMk/>
            <pc:sldMk cId="3794000170" sldId="2076137826"/>
            <ac:spMk id="6" creationId="{1E3224F4-8191-4FD6-AF10-552CF351F924}"/>
          </ac:spMkLst>
        </pc:spChg>
      </pc:sldChg>
      <pc:sldChg chg="del">
        <pc:chgData name="Trevor Davis" userId="e0c0dc88-c750-4bf0-b4d7-a6775e6d65b6" providerId="ADAL" clId="{D8E9EDA5-1411-40C1-82A2-0CE348C95618}" dt="2022-02-01T23:20:22.642" v="0" actId="47"/>
        <pc:sldMkLst>
          <pc:docMk/>
          <pc:sldMk cId="3374130886" sldId="2076137869"/>
        </pc:sldMkLst>
      </pc:sldChg>
      <pc:sldChg chg="del">
        <pc:chgData name="Trevor Davis" userId="e0c0dc88-c750-4bf0-b4d7-a6775e6d65b6" providerId="ADAL" clId="{D8E9EDA5-1411-40C1-82A2-0CE348C95618}" dt="2022-02-01T23:20:26.408" v="1" actId="47"/>
        <pc:sldMkLst>
          <pc:docMk/>
          <pc:sldMk cId="2458359263" sldId="2076137870"/>
        </pc:sldMkLst>
      </pc:sldChg>
      <pc:sldChg chg="modSp mod">
        <pc:chgData name="Trevor Davis" userId="e0c0dc88-c750-4bf0-b4d7-a6775e6d65b6" providerId="ADAL" clId="{D8E9EDA5-1411-40C1-82A2-0CE348C95618}" dt="2022-02-03T02:39:52.743" v="652" actId="114"/>
        <pc:sldMkLst>
          <pc:docMk/>
          <pc:sldMk cId="2897170894" sldId="2076137871"/>
        </pc:sldMkLst>
        <pc:spChg chg="mod">
          <ac:chgData name="Trevor Davis" userId="e0c0dc88-c750-4bf0-b4d7-a6775e6d65b6" providerId="ADAL" clId="{D8E9EDA5-1411-40C1-82A2-0CE348C95618}" dt="2022-02-02T21:01:22.175" v="321" actId="20577"/>
          <ac:spMkLst>
            <pc:docMk/>
            <pc:sldMk cId="2897170894" sldId="2076137871"/>
            <ac:spMk id="2" creationId="{B2B113EE-6948-4843-91A3-C683686F62A5}"/>
          </ac:spMkLst>
        </pc:spChg>
        <pc:spChg chg="mod">
          <ac:chgData name="Trevor Davis" userId="e0c0dc88-c750-4bf0-b4d7-a6775e6d65b6" providerId="ADAL" clId="{D8E9EDA5-1411-40C1-82A2-0CE348C95618}" dt="2022-02-03T02:39:52.743" v="652" actId="114"/>
          <ac:spMkLst>
            <pc:docMk/>
            <pc:sldMk cId="2897170894" sldId="2076137871"/>
            <ac:spMk id="11" creationId="{B14D8B50-CB29-4D08-972E-0A5D942AC435}"/>
          </ac:spMkLst>
        </pc:spChg>
      </pc:sldChg>
      <pc:sldChg chg="del">
        <pc:chgData name="Trevor Davis" userId="e0c0dc88-c750-4bf0-b4d7-a6775e6d65b6" providerId="ADAL" clId="{D8E9EDA5-1411-40C1-82A2-0CE348C95618}" dt="2022-02-01T23:20:26.408" v="1" actId="47"/>
        <pc:sldMkLst>
          <pc:docMk/>
          <pc:sldMk cId="4080788758" sldId="2076137872"/>
        </pc:sldMkLst>
      </pc:sldChg>
      <pc:sldChg chg="del">
        <pc:chgData name="Trevor Davis" userId="e0c0dc88-c750-4bf0-b4d7-a6775e6d65b6" providerId="ADAL" clId="{D8E9EDA5-1411-40C1-82A2-0CE348C95618}" dt="2022-02-01T23:20:26.408" v="1" actId="47"/>
        <pc:sldMkLst>
          <pc:docMk/>
          <pc:sldMk cId="965871394" sldId="2076137873"/>
        </pc:sldMkLst>
      </pc:sldChg>
      <pc:sldChg chg="del">
        <pc:chgData name="Trevor Davis" userId="e0c0dc88-c750-4bf0-b4d7-a6775e6d65b6" providerId="ADAL" clId="{D8E9EDA5-1411-40C1-82A2-0CE348C95618}" dt="2022-02-01T23:20:26.408" v="1" actId="47"/>
        <pc:sldMkLst>
          <pc:docMk/>
          <pc:sldMk cId="3900262789" sldId="2076137874"/>
        </pc:sldMkLst>
      </pc:sldChg>
      <pc:sldChg chg="modSp mod">
        <pc:chgData name="Trevor Davis" userId="e0c0dc88-c750-4bf0-b4d7-a6775e6d65b6" providerId="ADAL" clId="{D8E9EDA5-1411-40C1-82A2-0CE348C95618}" dt="2022-02-02T21:09:28.892" v="351" actId="313"/>
        <pc:sldMkLst>
          <pc:docMk/>
          <pc:sldMk cId="418044158" sldId="2076137875"/>
        </pc:sldMkLst>
        <pc:spChg chg="mod">
          <ac:chgData name="Trevor Davis" userId="e0c0dc88-c750-4bf0-b4d7-a6775e6d65b6" providerId="ADAL" clId="{D8E9EDA5-1411-40C1-82A2-0CE348C95618}" dt="2022-02-02T21:07:44.176" v="348" actId="20577"/>
          <ac:spMkLst>
            <pc:docMk/>
            <pc:sldMk cId="418044158" sldId="2076137875"/>
            <ac:spMk id="2" creationId="{B2B113EE-6948-4843-91A3-C683686F62A5}"/>
          </ac:spMkLst>
        </pc:spChg>
        <pc:spChg chg="mod">
          <ac:chgData name="Trevor Davis" userId="e0c0dc88-c750-4bf0-b4d7-a6775e6d65b6" providerId="ADAL" clId="{D8E9EDA5-1411-40C1-82A2-0CE348C95618}" dt="2022-02-02T21:09:28.892" v="351" actId="313"/>
          <ac:spMkLst>
            <pc:docMk/>
            <pc:sldMk cId="418044158" sldId="2076137875"/>
            <ac:spMk id="11" creationId="{B14D8B50-CB29-4D08-972E-0A5D942AC435}"/>
          </ac:spMkLst>
        </pc:spChg>
      </pc:sldChg>
      <pc:sldChg chg="add del ord">
        <pc:chgData name="Trevor Davis" userId="e0c0dc88-c750-4bf0-b4d7-a6775e6d65b6" providerId="ADAL" clId="{D8E9EDA5-1411-40C1-82A2-0CE348C95618}" dt="2022-02-03T03:05:03.124" v="1030" actId="47"/>
        <pc:sldMkLst>
          <pc:docMk/>
          <pc:sldMk cId="2240041987" sldId="2076137876"/>
        </pc:sldMkLst>
      </pc:sldChg>
      <pc:sldChg chg="modSp add del mod">
        <pc:chgData name="Trevor Davis" userId="e0c0dc88-c750-4bf0-b4d7-a6775e6d65b6" providerId="ADAL" clId="{D8E9EDA5-1411-40C1-82A2-0CE348C95618}" dt="2022-02-03T02:40:16.476" v="654" actId="47"/>
        <pc:sldMkLst>
          <pc:docMk/>
          <pc:sldMk cId="3709957936" sldId="2076137876"/>
        </pc:sldMkLst>
        <pc:spChg chg="mod">
          <ac:chgData name="Trevor Davis" userId="e0c0dc88-c750-4bf0-b4d7-a6775e6d65b6" providerId="ADAL" clId="{D8E9EDA5-1411-40C1-82A2-0CE348C95618}" dt="2022-02-02T21:10:44.386" v="383" actId="313"/>
          <ac:spMkLst>
            <pc:docMk/>
            <pc:sldMk cId="3709957936" sldId="2076137876"/>
            <ac:spMk id="2" creationId="{B2B113EE-6948-4843-91A3-C683686F62A5}"/>
          </ac:spMkLst>
        </pc:spChg>
        <pc:spChg chg="mod">
          <ac:chgData name="Trevor Davis" userId="e0c0dc88-c750-4bf0-b4d7-a6775e6d65b6" providerId="ADAL" clId="{D8E9EDA5-1411-40C1-82A2-0CE348C95618}" dt="2022-02-03T02:40:14.153" v="653" actId="6549"/>
          <ac:spMkLst>
            <pc:docMk/>
            <pc:sldMk cId="3709957936" sldId="2076137876"/>
            <ac:spMk id="11" creationId="{B14D8B50-CB29-4D08-972E-0A5D942AC435}"/>
          </ac:spMkLst>
        </pc:spChg>
      </pc:sldChg>
      <pc:sldChg chg="addSp delSp modSp add mod ord setBg modNotesTx">
        <pc:chgData name="Trevor Davis" userId="e0c0dc88-c750-4bf0-b4d7-a6775e6d65b6" providerId="ADAL" clId="{D8E9EDA5-1411-40C1-82A2-0CE348C95618}" dt="2022-02-03T04:28:00.178" v="1955" actId="1035"/>
        <pc:sldMkLst>
          <pc:docMk/>
          <pc:sldMk cId="1632656452" sldId="2076137877"/>
        </pc:sldMkLst>
        <pc:spChg chg="add del mod">
          <ac:chgData name="Trevor Davis" userId="e0c0dc88-c750-4bf0-b4d7-a6775e6d65b6" providerId="ADAL" clId="{D8E9EDA5-1411-40C1-82A2-0CE348C95618}" dt="2022-02-03T04:23:46.691" v="1307" actId="6549"/>
          <ac:spMkLst>
            <pc:docMk/>
            <pc:sldMk cId="1632656452" sldId="2076137877"/>
            <ac:spMk id="2" creationId="{B2B113EE-6948-4843-91A3-C683686F62A5}"/>
          </ac:spMkLst>
        </pc:spChg>
        <pc:spChg chg="add del mod">
          <ac:chgData name="Trevor Davis" userId="e0c0dc88-c750-4bf0-b4d7-a6775e6d65b6" providerId="ADAL" clId="{D8E9EDA5-1411-40C1-82A2-0CE348C95618}" dt="2022-02-03T02:46:30.989" v="676" actId="478"/>
          <ac:spMkLst>
            <pc:docMk/>
            <pc:sldMk cId="1632656452" sldId="2076137877"/>
            <ac:spMk id="4" creationId="{6F21EF8A-3CDB-490C-B471-2C37CE02438C}"/>
          </ac:spMkLst>
        </pc:spChg>
        <pc:spChg chg="add del mod">
          <ac:chgData name="Trevor Davis" userId="e0c0dc88-c750-4bf0-b4d7-a6775e6d65b6" providerId="ADAL" clId="{D8E9EDA5-1411-40C1-82A2-0CE348C95618}" dt="2022-02-03T02:47:01.431" v="682" actId="21"/>
          <ac:spMkLst>
            <pc:docMk/>
            <pc:sldMk cId="1632656452" sldId="2076137877"/>
            <ac:spMk id="6" creationId="{8D01D09E-E67E-4A0D-8241-7658D824F2E3}"/>
          </ac:spMkLst>
        </pc:spChg>
        <pc:spChg chg="add del mod">
          <ac:chgData name="Trevor Davis" userId="e0c0dc88-c750-4bf0-b4d7-a6775e6d65b6" providerId="ADAL" clId="{D8E9EDA5-1411-40C1-82A2-0CE348C95618}" dt="2022-02-03T02:48:08.637" v="684" actId="478"/>
          <ac:spMkLst>
            <pc:docMk/>
            <pc:sldMk cId="1632656452" sldId="2076137877"/>
            <ac:spMk id="8" creationId="{E69B91D0-50BD-455F-A289-A64C44DAA06E}"/>
          </ac:spMkLst>
        </pc:spChg>
        <pc:spChg chg="add del mod">
          <ac:chgData name="Trevor Davis" userId="e0c0dc88-c750-4bf0-b4d7-a6775e6d65b6" providerId="ADAL" clId="{D8E9EDA5-1411-40C1-82A2-0CE348C95618}" dt="2022-02-03T02:48:08.637" v="684" actId="478"/>
          <ac:spMkLst>
            <pc:docMk/>
            <pc:sldMk cId="1632656452" sldId="2076137877"/>
            <ac:spMk id="9" creationId="{70EA4B5E-879F-4104-BC6D-43318C225303}"/>
          </ac:spMkLst>
        </pc:spChg>
        <pc:spChg chg="del">
          <ac:chgData name="Trevor Davis" userId="e0c0dc88-c750-4bf0-b4d7-a6775e6d65b6" providerId="ADAL" clId="{D8E9EDA5-1411-40C1-82A2-0CE348C95618}" dt="2022-02-03T02:46:27.494" v="675" actId="478"/>
          <ac:spMkLst>
            <pc:docMk/>
            <pc:sldMk cId="1632656452" sldId="2076137877"/>
            <ac:spMk id="11" creationId="{B14D8B50-CB29-4D08-972E-0A5D942AC435}"/>
          </ac:spMkLst>
        </pc:spChg>
        <pc:spChg chg="mod">
          <ac:chgData name="Trevor Davis" userId="e0c0dc88-c750-4bf0-b4d7-a6775e6d65b6" providerId="ADAL" clId="{D8E9EDA5-1411-40C1-82A2-0CE348C95618}" dt="2022-02-03T02:47:09.661" v="683"/>
          <ac:spMkLst>
            <pc:docMk/>
            <pc:sldMk cId="1632656452" sldId="2076137877"/>
            <ac:spMk id="13" creationId="{00673072-C255-43D5-8B29-3FFAF408EBB7}"/>
          </ac:spMkLst>
        </pc:spChg>
        <pc:spChg chg="mod">
          <ac:chgData name="Trevor Davis" userId="e0c0dc88-c750-4bf0-b4d7-a6775e6d65b6" providerId="ADAL" clId="{D8E9EDA5-1411-40C1-82A2-0CE348C95618}" dt="2022-02-03T02:47:09.661" v="683"/>
          <ac:spMkLst>
            <pc:docMk/>
            <pc:sldMk cId="1632656452" sldId="2076137877"/>
            <ac:spMk id="14" creationId="{90FF0424-4F09-40D0-986B-A483193A4A7D}"/>
          </ac:spMkLst>
        </pc:spChg>
        <pc:spChg chg="mod">
          <ac:chgData name="Trevor Davis" userId="e0c0dc88-c750-4bf0-b4d7-a6775e6d65b6" providerId="ADAL" clId="{D8E9EDA5-1411-40C1-82A2-0CE348C95618}" dt="2022-02-03T02:47:09.661" v="683"/>
          <ac:spMkLst>
            <pc:docMk/>
            <pc:sldMk cId="1632656452" sldId="2076137877"/>
            <ac:spMk id="15" creationId="{9CBE44A5-CFA2-43D0-92F1-8FCE13214840}"/>
          </ac:spMkLst>
        </pc:spChg>
        <pc:spChg chg="mod">
          <ac:chgData name="Trevor Davis" userId="e0c0dc88-c750-4bf0-b4d7-a6775e6d65b6" providerId="ADAL" clId="{D8E9EDA5-1411-40C1-82A2-0CE348C95618}" dt="2022-02-03T02:47:09.661" v="683"/>
          <ac:spMkLst>
            <pc:docMk/>
            <pc:sldMk cId="1632656452" sldId="2076137877"/>
            <ac:spMk id="20" creationId="{9BEF461F-C7B2-4E70-8381-CEC3EF5FEBA3}"/>
          </ac:spMkLst>
        </pc:spChg>
        <pc:spChg chg="add del mod">
          <ac:chgData name="Trevor Davis" userId="e0c0dc88-c750-4bf0-b4d7-a6775e6d65b6" providerId="ADAL" clId="{D8E9EDA5-1411-40C1-82A2-0CE348C95618}" dt="2022-02-03T02:48:08.637" v="684" actId="478"/>
          <ac:spMkLst>
            <pc:docMk/>
            <pc:sldMk cId="1632656452" sldId="2076137877"/>
            <ac:spMk id="23" creationId="{AE6FD654-A8F1-40BB-A67E-6D87FEA20644}"/>
          </ac:spMkLst>
        </pc:spChg>
        <pc:spChg chg="add del mod">
          <ac:chgData name="Trevor Davis" userId="e0c0dc88-c750-4bf0-b4d7-a6775e6d65b6" providerId="ADAL" clId="{D8E9EDA5-1411-40C1-82A2-0CE348C95618}" dt="2022-02-03T02:48:08.637" v="684" actId="478"/>
          <ac:spMkLst>
            <pc:docMk/>
            <pc:sldMk cId="1632656452" sldId="2076137877"/>
            <ac:spMk id="26" creationId="{59D5BB07-84DE-4B4B-9036-7195E9F52393}"/>
          </ac:spMkLst>
        </pc:spChg>
        <pc:spChg chg="mod">
          <ac:chgData name="Trevor Davis" userId="e0c0dc88-c750-4bf0-b4d7-a6775e6d65b6" providerId="ADAL" clId="{D8E9EDA5-1411-40C1-82A2-0CE348C95618}" dt="2022-02-03T02:47:09.661" v="683"/>
          <ac:spMkLst>
            <pc:docMk/>
            <pc:sldMk cId="1632656452" sldId="2076137877"/>
            <ac:spMk id="30" creationId="{FB6AB3E8-B190-4FCD-A682-787A5410EBB7}"/>
          </ac:spMkLst>
        </pc:spChg>
        <pc:spChg chg="add del mod">
          <ac:chgData name="Trevor Davis" userId="e0c0dc88-c750-4bf0-b4d7-a6775e6d65b6" providerId="ADAL" clId="{D8E9EDA5-1411-40C1-82A2-0CE348C95618}" dt="2022-02-03T02:48:08.637" v="684" actId="478"/>
          <ac:spMkLst>
            <pc:docMk/>
            <pc:sldMk cId="1632656452" sldId="2076137877"/>
            <ac:spMk id="44" creationId="{B0D6AD42-BE80-4C2C-9EF7-995DE598E9A4}"/>
          </ac:spMkLst>
        </pc:spChg>
        <pc:spChg chg="add del mod">
          <ac:chgData name="Trevor Davis" userId="e0c0dc88-c750-4bf0-b4d7-a6775e6d65b6" providerId="ADAL" clId="{D8E9EDA5-1411-40C1-82A2-0CE348C95618}" dt="2022-02-03T02:50:56.241" v="747"/>
          <ac:spMkLst>
            <pc:docMk/>
            <pc:sldMk cId="1632656452" sldId="2076137877"/>
            <ac:spMk id="47" creationId="{5AA51164-F761-44A4-8160-AF61C3378632}"/>
          </ac:spMkLst>
        </pc:spChg>
        <pc:spChg chg="add mod">
          <ac:chgData name="Trevor Davis" userId="e0c0dc88-c750-4bf0-b4d7-a6775e6d65b6" providerId="ADAL" clId="{D8E9EDA5-1411-40C1-82A2-0CE348C95618}" dt="2022-02-03T02:57:23.622" v="990" actId="20577"/>
          <ac:spMkLst>
            <pc:docMk/>
            <pc:sldMk cId="1632656452" sldId="2076137877"/>
            <ac:spMk id="49" creationId="{453FAC2B-4F5D-4DDC-83AB-94EDC9D40334}"/>
          </ac:spMkLst>
        </pc:spChg>
        <pc:spChg chg="add mod">
          <ac:chgData name="Trevor Davis" userId="e0c0dc88-c750-4bf0-b4d7-a6775e6d65b6" providerId="ADAL" clId="{D8E9EDA5-1411-40C1-82A2-0CE348C95618}" dt="2022-02-03T04:27:53.935" v="1939" actId="1036"/>
          <ac:spMkLst>
            <pc:docMk/>
            <pc:sldMk cId="1632656452" sldId="2076137877"/>
            <ac:spMk id="50" creationId="{F323CFC3-FC26-487F-8609-EA4A45C425E8}"/>
          </ac:spMkLst>
        </pc:spChg>
        <pc:spChg chg="add mod">
          <ac:chgData name="Trevor Davis" userId="e0c0dc88-c750-4bf0-b4d7-a6775e6d65b6" providerId="ADAL" clId="{D8E9EDA5-1411-40C1-82A2-0CE348C95618}" dt="2022-02-03T04:28:00.178" v="1955" actId="1035"/>
          <ac:spMkLst>
            <pc:docMk/>
            <pc:sldMk cId="1632656452" sldId="2076137877"/>
            <ac:spMk id="51" creationId="{878E6E9C-F64B-47F3-B30A-7EA8AA7E276A}"/>
          </ac:spMkLst>
        </pc:spChg>
        <pc:grpChg chg="add del mod">
          <ac:chgData name="Trevor Davis" userId="e0c0dc88-c750-4bf0-b4d7-a6775e6d65b6" providerId="ADAL" clId="{D8E9EDA5-1411-40C1-82A2-0CE348C95618}" dt="2022-02-03T02:48:08.637" v="684" actId="478"/>
          <ac:grpSpMkLst>
            <pc:docMk/>
            <pc:sldMk cId="1632656452" sldId="2076137877"/>
            <ac:grpSpMk id="10" creationId="{B5517473-323D-4515-905A-DB4B5C4998AE}"/>
          </ac:grpSpMkLst>
        </pc:grpChg>
        <pc:grpChg chg="mod">
          <ac:chgData name="Trevor Davis" userId="e0c0dc88-c750-4bf0-b4d7-a6775e6d65b6" providerId="ADAL" clId="{D8E9EDA5-1411-40C1-82A2-0CE348C95618}" dt="2022-02-03T02:47:09.661" v="683"/>
          <ac:grpSpMkLst>
            <pc:docMk/>
            <pc:sldMk cId="1632656452" sldId="2076137877"/>
            <ac:grpSpMk id="12" creationId="{E45258F2-01C0-4031-94AB-2BB7342288A8}"/>
          </ac:grpSpMkLst>
        </pc:grpChg>
        <pc:grpChg chg="add del mod">
          <ac:chgData name="Trevor Davis" userId="e0c0dc88-c750-4bf0-b4d7-a6775e6d65b6" providerId="ADAL" clId="{D8E9EDA5-1411-40C1-82A2-0CE348C95618}" dt="2022-02-03T02:48:08.637" v="684" actId="478"/>
          <ac:grpSpMkLst>
            <pc:docMk/>
            <pc:sldMk cId="1632656452" sldId="2076137877"/>
            <ac:grpSpMk id="17" creationId="{A631DE83-26E2-429E-B6D8-415BEAAF8C3E}"/>
          </ac:grpSpMkLst>
        </pc:grpChg>
        <pc:grpChg chg="add del mod">
          <ac:chgData name="Trevor Davis" userId="e0c0dc88-c750-4bf0-b4d7-a6775e6d65b6" providerId="ADAL" clId="{D8E9EDA5-1411-40C1-82A2-0CE348C95618}" dt="2022-02-03T02:48:08.637" v="684" actId="478"/>
          <ac:grpSpMkLst>
            <pc:docMk/>
            <pc:sldMk cId="1632656452" sldId="2076137877"/>
            <ac:grpSpMk id="29" creationId="{2AECDF2D-5B2E-4305-A70C-D43760B029D5}"/>
          </ac:grpSpMkLst>
        </pc:grpChg>
        <pc:picChg chg="mod">
          <ac:chgData name="Trevor Davis" userId="e0c0dc88-c750-4bf0-b4d7-a6775e6d65b6" providerId="ADAL" clId="{D8E9EDA5-1411-40C1-82A2-0CE348C95618}" dt="2022-02-03T02:47:09.661" v="683"/>
          <ac:picMkLst>
            <pc:docMk/>
            <pc:sldMk cId="1632656452" sldId="2076137877"/>
            <ac:picMk id="18" creationId="{4395B8C6-A9F2-4FCF-8EEC-9545BB93E302}"/>
          </ac:picMkLst>
        </pc:picChg>
        <pc:picChg chg="mod">
          <ac:chgData name="Trevor Davis" userId="e0c0dc88-c750-4bf0-b4d7-a6775e6d65b6" providerId="ADAL" clId="{D8E9EDA5-1411-40C1-82A2-0CE348C95618}" dt="2022-02-03T02:47:09.661" v="683"/>
          <ac:picMkLst>
            <pc:docMk/>
            <pc:sldMk cId="1632656452" sldId="2076137877"/>
            <ac:picMk id="19" creationId="{2649C31B-575C-4D18-8AB2-952045DAF5F8}"/>
          </ac:picMkLst>
        </pc:picChg>
        <pc:picChg chg="add del mod">
          <ac:chgData name="Trevor Davis" userId="e0c0dc88-c750-4bf0-b4d7-a6775e6d65b6" providerId="ADAL" clId="{D8E9EDA5-1411-40C1-82A2-0CE348C95618}" dt="2022-02-03T02:48:08.637" v="684" actId="478"/>
          <ac:picMkLst>
            <pc:docMk/>
            <pc:sldMk cId="1632656452" sldId="2076137877"/>
            <ac:picMk id="21" creationId="{02725A19-8600-46EA-AFD6-8A03B312943B}"/>
          </ac:picMkLst>
        </pc:picChg>
        <pc:picChg chg="add del mod">
          <ac:chgData name="Trevor Davis" userId="e0c0dc88-c750-4bf0-b4d7-a6775e6d65b6" providerId="ADAL" clId="{D8E9EDA5-1411-40C1-82A2-0CE348C95618}" dt="2022-02-03T02:48:08.637" v="684" actId="478"/>
          <ac:picMkLst>
            <pc:docMk/>
            <pc:sldMk cId="1632656452" sldId="2076137877"/>
            <ac:picMk id="22" creationId="{A0ED56B7-0A8A-43B2-A43C-04CB7C4C8954}"/>
          </ac:picMkLst>
        </pc:picChg>
        <pc:picChg chg="add del mod">
          <ac:chgData name="Trevor Davis" userId="e0c0dc88-c750-4bf0-b4d7-a6775e6d65b6" providerId="ADAL" clId="{D8E9EDA5-1411-40C1-82A2-0CE348C95618}" dt="2022-02-03T02:48:08.637" v="684" actId="478"/>
          <ac:picMkLst>
            <pc:docMk/>
            <pc:sldMk cId="1632656452" sldId="2076137877"/>
            <ac:picMk id="24" creationId="{018E0843-3C71-4F27-BF25-C4D8913682D7}"/>
          </ac:picMkLst>
        </pc:picChg>
        <pc:picChg chg="add del mod">
          <ac:chgData name="Trevor Davis" userId="e0c0dc88-c750-4bf0-b4d7-a6775e6d65b6" providerId="ADAL" clId="{D8E9EDA5-1411-40C1-82A2-0CE348C95618}" dt="2022-02-03T02:48:08.637" v="684" actId="478"/>
          <ac:picMkLst>
            <pc:docMk/>
            <pc:sldMk cId="1632656452" sldId="2076137877"/>
            <ac:picMk id="27" creationId="{C2396F1F-0D4E-4C00-9E32-DE8F3A475114}"/>
          </ac:picMkLst>
        </pc:picChg>
        <pc:picChg chg="add del mod">
          <ac:chgData name="Trevor Davis" userId="e0c0dc88-c750-4bf0-b4d7-a6775e6d65b6" providerId="ADAL" clId="{D8E9EDA5-1411-40C1-82A2-0CE348C95618}" dt="2022-02-03T02:48:08.637" v="684" actId="478"/>
          <ac:picMkLst>
            <pc:docMk/>
            <pc:sldMk cId="1632656452" sldId="2076137877"/>
            <ac:picMk id="28" creationId="{37E5199E-AF7D-4633-9BE7-DC951CDE9C57}"/>
          </ac:picMkLst>
        </pc:picChg>
        <pc:picChg chg="mod">
          <ac:chgData name="Trevor Davis" userId="e0c0dc88-c750-4bf0-b4d7-a6775e6d65b6" providerId="ADAL" clId="{D8E9EDA5-1411-40C1-82A2-0CE348C95618}" dt="2022-02-03T02:47:09.661" v="683"/>
          <ac:picMkLst>
            <pc:docMk/>
            <pc:sldMk cId="1632656452" sldId="2076137877"/>
            <ac:picMk id="31" creationId="{C23EDE85-7B04-4490-B0DB-917BE1CB41FA}"/>
          </ac:picMkLst>
        </pc:picChg>
        <pc:picChg chg="mod">
          <ac:chgData name="Trevor Davis" userId="e0c0dc88-c750-4bf0-b4d7-a6775e6d65b6" providerId="ADAL" clId="{D8E9EDA5-1411-40C1-82A2-0CE348C95618}" dt="2022-02-03T02:47:09.661" v="683"/>
          <ac:picMkLst>
            <pc:docMk/>
            <pc:sldMk cId="1632656452" sldId="2076137877"/>
            <ac:picMk id="32" creationId="{937614F7-D7FE-43A9-BE20-98BD7DC6B4C9}"/>
          </ac:picMkLst>
        </pc:picChg>
        <pc:picChg chg="mod">
          <ac:chgData name="Trevor Davis" userId="e0c0dc88-c750-4bf0-b4d7-a6775e6d65b6" providerId="ADAL" clId="{D8E9EDA5-1411-40C1-82A2-0CE348C95618}" dt="2022-02-03T02:47:09.661" v="683"/>
          <ac:picMkLst>
            <pc:docMk/>
            <pc:sldMk cId="1632656452" sldId="2076137877"/>
            <ac:picMk id="33" creationId="{4CA60898-3394-42CB-B047-3C50EE5DFC46}"/>
          </ac:picMkLst>
        </pc:picChg>
        <pc:picChg chg="mod">
          <ac:chgData name="Trevor Davis" userId="e0c0dc88-c750-4bf0-b4d7-a6775e6d65b6" providerId="ADAL" clId="{D8E9EDA5-1411-40C1-82A2-0CE348C95618}" dt="2022-02-03T02:47:09.661" v="683"/>
          <ac:picMkLst>
            <pc:docMk/>
            <pc:sldMk cId="1632656452" sldId="2076137877"/>
            <ac:picMk id="34" creationId="{A31B52C5-7700-4145-AD82-B48A5C8D19E7}"/>
          </ac:picMkLst>
        </pc:picChg>
        <pc:picChg chg="mod">
          <ac:chgData name="Trevor Davis" userId="e0c0dc88-c750-4bf0-b4d7-a6775e6d65b6" providerId="ADAL" clId="{D8E9EDA5-1411-40C1-82A2-0CE348C95618}" dt="2022-02-03T02:47:09.661" v="683"/>
          <ac:picMkLst>
            <pc:docMk/>
            <pc:sldMk cId="1632656452" sldId="2076137877"/>
            <ac:picMk id="35" creationId="{5501DAB7-E975-4B13-9FE4-E5AFD994566C}"/>
          </ac:picMkLst>
        </pc:picChg>
        <pc:picChg chg="mod">
          <ac:chgData name="Trevor Davis" userId="e0c0dc88-c750-4bf0-b4d7-a6775e6d65b6" providerId="ADAL" clId="{D8E9EDA5-1411-40C1-82A2-0CE348C95618}" dt="2022-02-03T02:47:09.661" v="683"/>
          <ac:picMkLst>
            <pc:docMk/>
            <pc:sldMk cId="1632656452" sldId="2076137877"/>
            <ac:picMk id="36" creationId="{FE5A3874-FB17-4723-B427-5A81BA671BC1}"/>
          </ac:picMkLst>
        </pc:picChg>
        <pc:picChg chg="mod">
          <ac:chgData name="Trevor Davis" userId="e0c0dc88-c750-4bf0-b4d7-a6775e6d65b6" providerId="ADAL" clId="{D8E9EDA5-1411-40C1-82A2-0CE348C95618}" dt="2022-02-03T02:47:09.661" v="683"/>
          <ac:picMkLst>
            <pc:docMk/>
            <pc:sldMk cId="1632656452" sldId="2076137877"/>
            <ac:picMk id="37" creationId="{55406CA9-8B47-4AE9-AB49-E1FE5F887555}"/>
          </ac:picMkLst>
        </pc:picChg>
        <pc:picChg chg="mod">
          <ac:chgData name="Trevor Davis" userId="e0c0dc88-c750-4bf0-b4d7-a6775e6d65b6" providerId="ADAL" clId="{D8E9EDA5-1411-40C1-82A2-0CE348C95618}" dt="2022-02-03T02:47:09.661" v="683"/>
          <ac:picMkLst>
            <pc:docMk/>
            <pc:sldMk cId="1632656452" sldId="2076137877"/>
            <ac:picMk id="38" creationId="{05A8BBF3-E8E0-457F-88C1-1D2196799B84}"/>
          </ac:picMkLst>
        </pc:picChg>
        <pc:picChg chg="mod">
          <ac:chgData name="Trevor Davis" userId="e0c0dc88-c750-4bf0-b4d7-a6775e6d65b6" providerId="ADAL" clId="{D8E9EDA5-1411-40C1-82A2-0CE348C95618}" dt="2022-02-03T02:47:09.661" v="683"/>
          <ac:picMkLst>
            <pc:docMk/>
            <pc:sldMk cId="1632656452" sldId="2076137877"/>
            <ac:picMk id="39" creationId="{A6AB11BB-8BC0-47B6-A159-25776B9CC784}"/>
          </ac:picMkLst>
        </pc:picChg>
        <pc:picChg chg="mod">
          <ac:chgData name="Trevor Davis" userId="e0c0dc88-c750-4bf0-b4d7-a6775e6d65b6" providerId="ADAL" clId="{D8E9EDA5-1411-40C1-82A2-0CE348C95618}" dt="2022-02-03T02:47:09.661" v="683"/>
          <ac:picMkLst>
            <pc:docMk/>
            <pc:sldMk cId="1632656452" sldId="2076137877"/>
            <ac:picMk id="40" creationId="{F4FEE942-8246-42FA-BC26-E14F60ED5E3F}"/>
          </ac:picMkLst>
        </pc:picChg>
        <pc:picChg chg="mod">
          <ac:chgData name="Trevor Davis" userId="e0c0dc88-c750-4bf0-b4d7-a6775e6d65b6" providerId="ADAL" clId="{D8E9EDA5-1411-40C1-82A2-0CE348C95618}" dt="2022-02-03T02:47:09.661" v="683"/>
          <ac:picMkLst>
            <pc:docMk/>
            <pc:sldMk cId="1632656452" sldId="2076137877"/>
            <ac:picMk id="41" creationId="{EFF4A97C-7CCB-4D4F-B544-924FAAF40D82}"/>
          </ac:picMkLst>
        </pc:picChg>
        <pc:picChg chg="mod">
          <ac:chgData name="Trevor Davis" userId="e0c0dc88-c750-4bf0-b4d7-a6775e6d65b6" providerId="ADAL" clId="{D8E9EDA5-1411-40C1-82A2-0CE348C95618}" dt="2022-02-03T02:47:09.661" v="683"/>
          <ac:picMkLst>
            <pc:docMk/>
            <pc:sldMk cId="1632656452" sldId="2076137877"/>
            <ac:picMk id="42" creationId="{FBBF13E6-802D-4525-BECA-9A248EAD4BB7}"/>
          </ac:picMkLst>
        </pc:picChg>
        <pc:picChg chg="add mod">
          <ac:chgData name="Trevor Davis" userId="e0c0dc88-c750-4bf0-b4d7-a6775e6d65b6" providerId="ADAL" clId="{D8E9EDA5-1411-40C1-82A2-0CE348C95618}" dt="2022-02-03T02:48:17.453" v="687" actId="1076"/>
          <ac:picMkLst>
            <pc:docMk/>
            <pc:sldMk cId="1632656452" sldId="2076137877"/>
            <ac:picMk id="45" creationId="{FABDA5BB-C49E-42B6-BC1A-E44EF63773F0}"/>
          </ac:picMkLst>
        </pc:picChg>
        <pc:cxnChg chg="add del mod">
          <ac:chgData name="Trevor Davis" userId="e0c0dc88-c750-4bf0-b4d7-a6775e6d65b6" providerId="ADAL" clId="{D8E9EDA5-1411-40C1-82A2-0CE348C95618}" dt="2022-02-03T02:48:08.637" v="684" actId="478"/>
          <ac:cxnSpMkLst>
            <pc:docMk/>
            <pc:sldMk cId="1632656452" sldId="2076137877"/>
            <ac:cxnSpMk id="16" creationId="{EBA66E47-6493-4BE5-A62B-C6C8CB0A676E}"/>
          </ac:cxnSpMkLst>
        </pc:cxnChg>
        <pc:cxnChg chg="add del mod">
          <ac:chgData name="Trevor Davis" userId="e0c0dc88-c750-4bf0-b4d7-a6775e6d65b6" providerId="ADAL" clId="{D8E9EDA5-1411-40C1-82A2-0CE348C95618}" dt="2022-02-03T02:48:08.637" v="684" actId="478"/>
          <ac:cxnSpMkLst>
            <pc:docMk/>
            <pc:sldMk cId="1632656452" sldId="2076137877"/>
            <ac:cxnSpMk id="25" creationId="{02F353DA-2FAA-44C1-BA49-8E872D7CC96F}"/>
          </ac:cxnSpMkLst>
        </pc:cxnChg>
        <pc:cxnChg chg="add del mod">
          <ac:chgData name="Trevor Davis" userId="e0c0dc88-c750-4bf0-b4d7-a6775e6d65b6" providerId="ADAL" clId="{D8E9EDA5-1411-40C1-82A2-0CE348C95618}" dt="2022-02-03T02:48:08.637" v="684" actId="478"/>
          <ac:cxnSpMkLst>
            <pc:docMk/>
            <pc:sldMk cId="1632656452" sldId="2076137877"/>
            <ac:cxnSpMk id="43" creationId="{B8BAD783-146A-40D9-B484-46F4833AF812}"/>
          </ac:cxnSpMkLst>
        </pc:cxnChg>
      </pc:sldChg>
      <pc:sldChg chg="addSp delSp modSp add mod">
        <pc:chgData name="Trevor Davis" userId="e0c0dc88-c750-4bf0-b4d7-a6775e6d65b6" providerId="ADAL" clId="{D8E9EDA5-1411-40C1-82A2-0CE348C95618}" dt="2022-02-03T04:29:24.427" v="2037" actId="1036"/>
        <pc:sldMkLst>
          <pc:docMk/>
          <pc:sldMk cId="3192396229" sldId="2076137878"/>
        </pc:sldMkLst>
        <pc:spChg chg="mod">
          <ac:chgData name="Trevor Davis" userId="e0c0dc88-c750-4bf0-b4d7-a6775e6d65b6" providerId="ADAL" clId="{D8E9EDA5-1411-40C1-82A2-0CE348C95618}" dt="2022-02-03T04:24:30.335" v="1334" actId="20577"/>
          <ac:spMkLst>
            <pc:docMk/>
            <pc:sldMk cId="3192396229" sldId="2076137878"/>
            <ac:spMk id="2" creationId="{B2B113EE-6948-4843-91A3-C683686F62A5}"/>
          </ac:spMkLst>
        </pc:spChg>
        <pc:spChg chg="mod">
          <ac:chgData name="Trevor Davis" userId="e0c0dc88-c750-4bf0-b4d7-a6775e6d65b6" providerId="ADAL" clId="{D8E9EDA5-1411-40C1-82A2-0CE348C95618}" dt="2022-02-03T03:12:51.741" v="1056"/>
          <ac:spMkLst>
            <pc:docMk/>
            <pc:sldMk cId="3192396229" sldId="2076137878"/>
            <ac:spMk id="9" creationId="{AF7033F6-CF23-4BDB-8E18-65F8B368E3BA}"/>
          </ac:spMkLst>
        </pc:spChg>
        <pc:spChg chg="mod">
          <ac:chgData name="Trevor Davis" userId="e0c0dc88-c750-4bf0-b4d7-a6775e6d65b6" providerId="ADAL" clId="{D8E9EDA5-1411-40C1-82A2-0CE348C95618}" dt="2022-02-03T03:12:51.741" v="1056"/>
          <ac:spMkLst>
            <pc:docMk/>
            <pc:sldMk cId="3192396229" sldId="2076137878"/>
            <ac:spMk id="10" creationId="{F36866D1-2ECE-4FFD-8BB4-654ABCBA6DA6}"/>
          </ac:spMkLst>
        </pc:spChg>
        <pc:spChg chg="mod">
          <ac:chgData name="Trevor Davis" userId="e0c0dc88-c750-4bf0-b4d7-a6775e6d65b6" providerId="ADAL" clId="{D8E9EDA5-1411-40C1-82A2-0CE348C95618}" dt="2022-02-03T03:12:51.741" v="1056"/>
          <ac:spMkLst>
            <pc:docMk/>
            <pc:sldMk cId="3192396229" sldId="2076137878"/>
            <ac:spMk id="11" creationId="{1338756E-5F63-4556-8D3E-74D03A0192C4}"/>
          </ac:spMkLst>
        </pc:spChg>
        <pc:spChg chg="add del mod">
          <ac:chgData name="Trevor Davis" userId="e0c0dc88-c750-4bf0-b4d7-a6775e6d65b6" providerId="ADAL" clId="{D8E9EDA5-1411-40C1-82A2-0CE348C95618}" dt="2022-02-03T03:12:59.087" v="1058" actId="478"/>
          <ac:spMkLst>
            <pc:docMk/>
            <pc:sldMk cId="3192396229" sldId="2076137878"/>
            <ac:spMk id="14" creationId="{B3E02D7F-024E-407C-96AA-816B2BB2DE75}"/>
          </ac:spMkLst>
        </pc:spChg>
        <pc:spChg chg="add mod">
          <ac:chgData name="Trevor Davis" userId="e0c0dc88-c750-4bf0-b4d7-a6775e6d65b6" providerId="ADAL" clId="{D8E9EDA5-1411-40C1-82A2-0CE348C95618}" dt="2022-02-03T03:18:29.408" v="1158" actId="1076"/>
          <ac:spMkLst>
            <pc:docMk/>
            <pc:sldMk cId="3192396229" sldId="2076137878"/>
            <ac:spMk id="19" creationId="{22F7E322-5CB0-40E9-B26A-EB40C6AC977D}"/>
          </ac:spMkLst>
        </pc:spChg>
        <pc:spChg chg="add del mod">
          <ac:chgData name="Trevor Davis" userId="e0c0dc88-c750-4bf0-b4d7-a6775e6d65b6" providerId="ADAL" clId="{D8E9EDA5-1411-40C1-82A2-0CE348C95618}" dt="2022-02-03T03:18:20.729" v="1155" actId="478"/>
          <ac:spMkLst>
            <pc:docMk/>
            <pc:sldMk cId="3192396229" sldId="2076137878"/>
            <ac:spMk id="20" creationId="{8FDB29CB-47E8-4286-BE3F-98932460527F}"/>
          </ac:spMkLst>
        </pc:spChg>
        <pc:spChg chg="mod">
          <ac:chgData name="Trevor Davis" userId="e0c0dc88-c750-4bf0-b4d7-a6775e6d65b6" providerId="ADAL" clId="{D8E9EDA5-1411-40C1-82A2-0CE348C95618}" dt="2022-02-03T04:29:24.427" v="2037" actId="1036"/>
          <ac:spMkLst>
            <pc:docMk/>
            <pc:sldMk cId="3192396229" sldId="2076137878"/>
            <ac:spMk id="49" creationId="{453FAC2B-4F5D-4DDC-83AB-94EDC9D40334}"/>
          </ac:spMkLst>
        </pc:spChg>
        <pc:spChg chg="add mod">
          <ac:chgData name="Trevor Davis" userId="e0c0dc88-c750-4bf0-b4d7-a6775e6d65b6" providerId="ADAL" clId="{D8E9EDA5-1411-40C1-82A2-0CE348C95618}" dt="2022-02-03T04:22:59.871" v="1302" actId="1076"/>
          <ac:spMkLst>
            <pc:docMk/>
            <pc:sldMk cId="3192396229" sldId="2076137878"/>
            <ac:spMk id="58" creationId="{8A8CB506-874D-4728-A2D3-FF5F79F8D58F}"/>
          </ac:spMkLst>
        </pc:spChg>
        <pc:spChg chg="add del">
          <ac:chgData name="Trevor Davis" userId="e0c0dc88-c750-4bf0-b4d7-a6775e6d65b6" providerId="ADAL" clId="{D8E9EDA5-1411-40C1-82A2-0CE348C95618}" dt="2022-02-03T04:24:06.492" v="1309" actId="478"/>
          <ac:spMkLst>
            <pc:docMk/>
            <pc:sldMk cId="3192396229" sldId="2076137878"/>
            <ac:spMk id="62" creationId="{03E13DBE-C60D-4CD0-A9D8-4FDBD0FC305B}"/>
          </ac:spMkLst>
        </pc:spChg>
        <pc:spChg chg="add del">
          <ac:chgData name="Trevor Davis" userId="e0c0dc88-c750-4bf0-b4d7-a6775e6d65b6" providerId="ADAL" clId="{D8E9EDA5-1411-40C1-82A2-0CE348C95618}" dt="2022-02-03T04:28:10.809" v="1956" actId="478"/>
          <ac:spMkLst>
            <pc:docMk/>
            <pc:sldMk cId="3192396229" sldId="2076137878"/>
            <ac:spMk id="64" creationId="{8FEF5F07-DE97-4F32-989A-251337797C22}"/>
          </ac:spMkLst>
        </pc:spChg>
        <pc:spChg chg="add del">
          <ac:chgData name="Trevor Davis" userId="e0c0dc88-c750-4bf0-b4d7-a6775e6d65b6" providerId="ADAL" clId="{D8E9EDA5-1411-40C1-82A2-0CE348C95618}" dt="2022-02-03T04:28:10.809" v="1956" actId="478"/>
          <ac:spMkLst>
            <pc:docMk/>
            <pc:sldMk cId="3192396229" sldId="2076137878"/>
            <ac:spMk id="66" creationId="{59AFAEAE-318C-4918-82D0-9EDD5B2B1F3A}"/>
          </ac:spMkLst>
        </pc:spChg>
        <pc:spChg chg="add">
          <ac:chgData name="Trevor Davis" userId="e0c0dc88-c750-4bf0-b4d7-a6775e6d65b6" providerId="ADAL" clId="{D8E9EDA5-1411-40C1-82A2-0CE348C95618}" dt="2022-02-03T04:28:11.181" v="1957" actId="22"/>
          <ac:spMkLst>
            <pc:docMk/>
            <pc:sldMk cId="3192396229" sldId="2076137878"/>
            <ac:spMk id="68" creationId="{190C58CB-AC99-45A0-86CE-C6DA4AB2BADD}"/>
          </ac:spMkLst>
        </pc:spChg>
        <pc:spChg chg="add">
          <ac:chgData name="Trevor Davis" userId="e0c0dc88-c750-4bf0-b4d7-a6775e6d65b6" providerId="ADAL" clId="{D8E9EDA5-1411-40C1-82A2-0CE348C95618}" dt="2022-02-03T04:28:11.181" v="1957" actId="22"/>
          <ac:spMkLst>
            <pc:docMk/>
            <pc:sldMk cId="3192396229" sldId="2076137878"/>
            <ac:spMk id="70" creationId="{2EACA747-C0EA-410B-8FC1-06B0FB192C5A}"/>
          </ac:spMkLst>
        </pc:spChg>
        <pc:grpChg chg="add del mod">
          <ac:chgData name="Trevor Davis" userId="e0c0dc88-c750-4bf0-b4d7-a6775e6d65b6" providerId="ADAL" clId="{D8E9EDA5-1411-40C1-82A2-0CE348C95618}" dt="2022-02-03T03:12:59.087" v="1058" actId="478"/>
          <ac:grpSpMkLst>
            <pc:docMk/>
            <pc:sldMk cId="3192396229" sldId="2076137878"/>
            <ac:grpSpMk id="7" creationId="{649E0BEB-C830-44CF-B1F9-BBAEA3897BDC}"/>
          </ac:grpSpMkLst>
        </pc:grpChg>
        <pc:grpChg chg="mod">
          <ac:chgData name="Trevor Davis" userId="e0c0dc88-c750-4bf0-b4d7-a6775e6d65b6" providerId="ADAL" clId="{D8E9EDA5-1411-40C1-82A2-0CE348C95618}" dt="2022-02-03T03:12:51.741" v="1056"/>
          <ac:grpSpMkLst>
            <pc:docMk/>
            <pc:sldMk cId="3192396229" sldId="2076137878"/>
            <ac:grpSpMk id="8" creationId="{5B36899A-5076-4000-9EC8-D2D859A42C4B}"/>
          </ac:grpSpMkLst>
        </pc:grpChg>
        <pc:picChg chg="add mod">
          <ac:chgData name="Trevor Davis" userId="e0c0dc88-c750-4bf0-b4d7-a6775e6d65b6" providerId="ADAL" clId="{D8E9EDA5-1411-40C1-82A2-0CE348C95618}" dt="2022-02-03T03:04:40.051" v="1029" actId="14826"/>
          <ac:picMkLst>
            <pc:docMk/>
            <pc:sldMk cId="3192396229" sldId="2076137878"/>
            <ac:picMk id="4" creationId="{930F60D3-2BA1-4CE3-A283-7D28B758A114}"/>
          </ac:picMkLst>
        </pc:picChg>
        <pc:picChg chg="add mod modCrop">
          <ac:chgData name="Trevor Davis" userId="e0c0dc88-c750-4bf0-b4d7-a6775e6d65b6" providerId="ADAL" clId="{D8E9EDA5-1411-40C1-82A2-0CE348C95618}" dt="2022-02-03T03:24:22.236" v="1217" actId="1076"/>
          <ac:picMkLst>
            <pc:docMk/>
            <pc:sldMk cId="3192396229" sldId="2076137878"/>
            <ac:picMk id="6" creationId="{06FF9EEC-88CD-4DC8-8A1C-F895594EFA16}"/>
          </ac:picMkLst>
        </pc:picChg>
        <pc:picChg chg="add del mod">
          <ac:chgData name="Trevor Davis" userId="e0c0dc88-c750-4bf0-b4d7-a6775e6d65b6" providerId="ADAL" clId="{D8E9EDA5-1411-40C1-82A2-0CE348C95618}" dt="2022-02-03T03:12:59.087" v="1058" actId="478"/>
          <ac:picMkLst>
            <pc:docMk/>
            <pc:sldMk cId="3192396229" sldId="2076137878"/>
            <ac:picMk id="16" creationId="{02235C43-A7CE-4EDB-B719-CFE1A7562565}"/>
          </ac:picMkLst>
        </pc:picChg>
        <pc:picChg chg="add del mod">
          <ac:chgData name="Trevor Davis" userId="e0c0dc88-c750-4bf0-b4d7-a6775e6d65b6" providerId="ADAL" clId="{D8E9EDA5-1411-40C1-82A2-0CE348C95618}" dt="2022-02-03T03:12:59.087" v="1058" actId="478"/>
          <ac:picMkLst>
            <pc:docMk/>
            <pc:sldMk cId="3192396229" sldId="2076137878"/>
            <ac:picMk id="17" creationId="{2901532E-07BA-4828-88AF-C623EAED5E63}"/>
          </ac:picMkLst>
        </pc:picChg>
        <pc:picChg chg="add del mod">
          <ac:chgData name="Trevor Davis" userId="e0c0dc88-c750-4bf0-b4d7-a6775e6d65b6" providerId="ADAL" clId="{D8E9EDA5-1411-40C1-82A2-0CE348C95618}" dt="2022-02-03T03:12:59.087" v="1058" actId="478"/>
          <ac:picMkLst>
            <pc:docMk/>
            <pc:sldMk cId="3192396229" sldId="2076137878"/>
            <ac:picMk id="18" creationId="{246202DA-3942-4874-A1BA-2C3B2A239DE3}"/>
          </ac:picMkLst>
        </pc:picChg>
        <pc:picChg chg="add del">
          <ac:chgData name="Trevor Davis" userId="e0c0dc88-c750-4bf0-b4d7-a6775e6d65b6" providerId="ADAL" clId="{D8E9EDA5-1411-40C1-82A2-0CE348C95618}" dt="2022-02-03T03:22:12.262" v="1200" actId="22"/>
          <ac:picMkLst>
            <pc:docMk/>
            <pc:sldMk cId="3192396229" sldId="2076137878"/>
            <ac:picMk id="28" creationId="{EB87C40D-3C99-4D0D-8AFB-AC7094CDE8B7}"/>
          </ac:picMkLst>
        </pc:picChg>
        <pc:picChg chg="add del">
          <ac:chgData name="Trevor Davis" userId="e0c0dc88-c750-4bf0-b4d7-a6775e6d65b6" providerId="ADAL" clId="{D8E9EDA5-1411-40C1-82A2-0CE348C95618}" dt="2022-02-03T03:22:11.853" v="1199" actId="22"/>
          <ac:picMkLst>
            <pc:docMk/>
            <pc:sldMk cId="3192396229" sldId="2076137878"/>
            <ac:picMk id="30" creationId="{2584BA50-CF50-44A9-92F9-EF8D46AA2AB0}"/>
          </ac:picMkLst>
        </pc:picChg>
        <pc:picChg chg="add del mod">
          <ac:chgData name="Trevor Davis" userId="e0c0dc88-c750-4bf0-b4d7-a6775e6d65b6" providerId="ADAL" clId="{D8E9EDA5-1411-40C1-82A2-0CE348C95618}" dt="2022-02-03T03:22:10.905" v="1197" actId="22"/>
          <ac:picMkLst>
            <pc:docMk/>
            <pc:sldMk cId="3192396229" sldId="2076137878"/>
            <ac:picMk id="32" creationId="{AC6EB45A-920E-4ADC-B25D-16B3DDE83A51}"/>
          </ac:picMkLst>
        </pc:picChg>
        <pc:picChg chg="add mod">
          <ac:chgData name="Trevor Davis" userId="e0c0dc88-c750-4bf0-b4d7-a6775e6d65b6" providerId="ADAL" clId="{D8E9EDA5-1411-40C1-82A2-0CE348C95618}" dt="2022-02-03T03:24:13.607" v="1214" actId="207"/>
          <ac:picMkLst>
            <pc:docMk/>
            <pc:sldMk cId="3192396229" sldId="2076137878"/>
            <ac:picMk id="36" creationId="{13420A43-8279-416F-8544-58E83969B077}"/>
          </ac:picMkLst>
        </pc:picChg>
        <pc:picChg chg="add mod">
          <ac:chgData name="Trevor Davis" userId="e0c0dc88-c750-4bf0-b4d7-a6775e6d65b6" providerId="ADAL" clId="{D8E9EDA5-1411-40C1-82A2-0CE348C95618}" dt="2022-02-03T03:25:59.204" v="1225" actId="1076"/>
          <ac:picMkLst>
            <pc:docMk/>
            <pc:sldMk cId="3192396229" sldId="2076137878"/>
            <ac:picMk id="41" creationId="{2A45FEE0-2094-4C3B-860B-9787B25622C9}"/>
          </ac:picMkLst>
        </pc:picChg>
        <pc:picChg chg="add mod">
          <ac:chgData name="Trevor Davis" userId="e0c0dc88-c750-4bf0-b4d7-a6775e6d65b6" providerId="ADAL" clId="{D8E9EDA5-1411-40C1-82A2-0CE348C95618}" dt="2022-02-03T03:26:16.857" v="1237" actId="1037"/>
          <ac:picMkLst>
            <pc:docMk/>
            <pc:sldMk cId="3192396229" sldId="2076137878"/>
            <ac:picMk id="42" creationId="{18BF160A-83DA-445C-9423-0BCF197AA652}"/>
          </ac:picMkLst>
        </pc:picChg>
        <pc:picChg chg="mod">
          <ac:chgData name="Trevor Davis" userId="e0c0dc88-c750-4bf0-b4d7-a6775e6d65b6" providerId="ADAL" clId="{D8E9EDA5-1411-40C1-82A2-0CE348C95618}" dt="2022-02-03T03:24:29.770" v="1220" actId="1076"/>
          <ac:picMkLst>
            <pc:docMk/>
            <pc:sldMk cId="3192396229" sldId="2076137878"/>
            <ac:picMk id="45" creationId="{FABDA5BB-C49E-42B6-BC1A-E44EF63773F0}"/>
          </ac:picMkLst>
        </pc:picChg>
        <pc:picChg chg="add del mod">
          <ac:chgData name="Trevor Davis" userId="e0c0dc88-c750-4bf0-b4d7-a6775e6d65b6" providerId="ADAL" clId="{D8E9EDA5-1411-40C1-82A2-0CE348C95618}" dt="2022-02-03T03:26:38.248" v="1239" actId="931"/>
          <ac:picMkLst>
            <pc:docMk/>
            <pc:sldMk cId="3192396229" sldId="2076137878"/>
            <ac:picMk id="47" creationId="{8F45B265-3C37-4AA6-A511-6518A5D75726}"/>
          </ac:picMkLst>
        </pc:picChg>
        <pc:picChg chg="add mod">
          <ac:chgData name="Trevor Davis" userId="e0c0dc88-c750-4bf0-b4d7-a6775e6d65b6" providerId="ADAL" clId="{D8E9EDA5-1411-40C1-82A2-0CE348C95618}" dt="2022-02-03T03:28:08.575" v="1260" actId="692"/>
          <ac:picMkLst>
            <pc:docMk/>
            <pc:sldMk cId="3192396229" sldId="2076137878"/>
            <ac:picMk id="50" creationId="{E63E2451-BD39-45EE-8138-25BD38CFBD16}"/>
          </ac:picMkLst>
        </pc:picChg>
        <pc:picChg chg="add mod">
          <ac:chgData name="Trevor Davis" userId="e0c0dc88-c750-4bf0-b4d7-a6775e6d65b6" providerId="ADAL" clId="{D8E9EDA5-1411-40C1-82A2-0CE348C95618}" dt="2022-02-03T04:23:32.361" v="1306" actId="207"/>
          <ac:picMkLst>
            <pc:docMk/>
            <pc:sldMk cId="3192396229" sldId="2076137878"/>
            <ac:picMk id="60" creationId="{8105F401-8295-49F1-AE06-119F8EDE84EF}"/>
          </ac:picMkLst>
        </pc:picChg>
        <pc:cxnChg chg="add del mod">
          <ac:chgData name="Trevor Davis" userId="e0c0dc88-c750-4bf0-b4d7-a6775e6d65b6" providerId="ADAL" clId="{D8E9EDA5-1411-40C1-82A2-0CE348C95618}" dt="2022-02-03T03:12:59.087" v="1058" actId="478"/>
          <ac:cxnSpMkLst>
            <pc:docMk/>
            <pc:sldMk cId="3192396229" sldId="2076137878"/>
            <ac:cxnSpMk id="12" creationId="{DE56F1F0-F4E4-46EE-ABE8-55331FCBA998}"/>
          </ac:cxnSpMkLst>
        </pc:cxnChg>
        <pc:cxnChg chg="add del mod">
          <ac:chgData name="Trevor Davis" userId="e0c0dc88-c750-4bf0-b4d7-a6775e6d65b6" providerId="ADAL" clId="{D8E9EDA5-1411-40C1-82A2-0CE348C95618}" dt="2022-02-03T03:12:59.087" v="1058" actId="478"/>
          <ac:cxnSpMkLst>
            <pc:docMk/>
            <pc:sldMk cId="3192396229" sldId="2076137878"/>
            <ac:cxnSpMk id="13" creationId="{7F827C8F-BAC9-45D2-BB2A-C3B3B3021258}"/>
          </ac:cxnSpMkLst>
        </pc:cxnChg>
        <pc:cxnChg chg="add del mod">
          <ac:chgData name="Trevor Davis" userId="e0c0dc88-c750-4bf0-b4d7-a6775e6d65b6" providerId="ADAL" clId="{D8E9EDA5-1411-40C1-82A2-0CE348C95618}" dt="2022-02-03T03:12:59.087" v="1058" actId="478"/>
          <ac:cxnSpMkLst>
            <pc:docMk/>
            <pc:sldMk cId="3192396229" sldId="2076137878"/>
            <ac:cxnSpMk id="15" creationId="{47F6C943-9B61-4C19-A5CB-3252A588F334}"/>
          </ac:cxnSpMkLst>
        </pc:cxnChg>
        <pc:cxnChg chg="add mod">
          <ac:chgData name="Trevor Davis" userId="e0c0dc88-c750-4bf0-b4d7-a6775e6d65b6" providerId="ADAL" clId="{D8E9EDA5-1411-40C1-82A2-0CE348C95618}" dt="2022-02-03T03:22:23.839" v="1208" actId="1035"/>
          <ac:cxnSpMkLst>
            <pc:docMk/>
            <pc:sldMk cId="3192396229" sldId="2076137878"/>
            <ac:cxnSpMk id="22" creationId="{2021136D-12ED-4A0C-93B4-7AFB4AD7F166}"/>
          </ac:cxnSpMkLst>
        </pc:cxnChg>
        <pc:cxnChg chg="add mod ord">
          <ac:chgData name="Trevor Davis" userId="e0c0dc88-c750-4bf0-b4d7-a6775e6d65b6" providerId="ADAL" clId="{D8E9EDA5-1411-40C1-82A2-0CE348C95618}" dt="2022-02-03T03:24:22.236" v="1217" actId="1076"/>
          <ac:cxnSpMkLst>
            <pc:docMk/>
            <pc:sldMk cId="3192396229" sldId="2076137878"/>
            <ac:cxnSpMk id="23" creationId="{0C8D2BB5-7744-4193-B67B-57F377A5983B}"/>
          </ac:cxnSpMkLst>
        </pc:cxnChg>
        <pc:cxnChg chg="add mod">
          <ac:chgData name="Trevor Davis" userId="e0c0dc88-c750-4bf0-b4d7-a6775e6d65b6" providerId="ADAL" clId="{D8E9EDA5-1411-40C1-82A2-0CE348C95618}" dt="2022-02-03T03:24:29.094" v="1219" actId="14100"/>
          <ac:cxnSpMkLst>
            <pc:docMk/>
            <pc:sldMk cId="3192396229" sldId="2076137878"/>
            <ac:cxnSpMk id="37" creationId="{8C128459-C61B-404E-BAB8-F6CD0D7B905A}"/>
          </ac:cxnSpMkLst>
        </pc:cxnChg>
        <pc:cxnChg chg="add mod">
          <ac:chgData name="Trevor Davis" userId="e0c0dc88-c750-4bf0-b4d7-a6775e6d65b6" providerId="ADAL" clId="{D8E9EDA5-1411-40C1-82A2-0CE348C95618}" dt="2022-02-03T03:28:23.997" v="1267" actId="692"/>
          <ac:cxnSpMkLst>
            <pc:docMk/>
            <pc:sldMk cId="3192396229" sldId="2076137878"/>
            <ac:cxnSpMk id="52" creationId="{B99E1C26-3ECA-4E1A-AD59-39175F840FBA}"/>
          </ac:cxnSpMkLst>
        </pc:cxnChg>
        <pc:cxnChg chg="add mod">
          <ac:chgData name="Trevor Davis" userId="e0c0dc88-c750-4bf0-b4d7-a6775e6d65b6" providerId="ADAL" clId="{D8E9EDA5-1411-40C1-82A2-0CE348C95618}" dt="2022-02-03T03:28:23.997" v="1267" actId="692"/>
          <ac:cxnSpMkLst>
            <pc:docMk/>
            <pc:sldMk cId="3192396229" sldId="2076137878"/>
            <ac:cxnSpMk id="54" creationId="{3282C030-658E-4025-B838-27A243E1132E}"/>
          </ac:cxnSpMkLst>
        </pc:cxnChg>
      </pc:sldChg>
      <pc:sldChg chg="modSp add mod">
        <pc:chgData name="Trevor Davis" userId="e0c0dc88-c750-4bf0-b4d7-a6775e6d65b6" providerId="ADAL" clId="{D8E9EDA5-1411-40C1-82A2-0CE348C95618}" dt="2022-02-03T04:37:37.440" v="2291" actId="115"/>
        <pc:sldMkLst>
          <pc:docMk/>
          <pc:sldMk cId="423586777" sldId="2076137879"/>
        </pc:sldMkLst>
        <pc:spChg chg="mod">
          <ac:chgData name="Trevor Davis" userId="e0c0dc88-c750-4bf0-b4d7-a6775e6d65b6" providerId="ADAL" clId="{D8E9EDA5-1411-40C1-82A2-0CE348C95618}" dt="2022-02-03T04:36:09.091" v="2123" actId="20577"/>
          <ac:spMkLst>
            <pc:docMk/>
            <pc:sldMk cId="423586777" sldId="2076137879"/>
            <ac:spMk id="2" creationId="{B2B113EE-6948-4843-91A3-C683686F62A5}"/>
          </ac:spMkLst>
        </pc:spChg>
        <pc:spChg chg="mod">
          <ac:chgData name="Trevor Davis" userId="e0c0dc88-c750-4bf0-b4d7-a6775e6d65b6" providerId="ADAL" clId="{D8E9EDA5-1411-40C1-82A2-0CE348C95618}" dt="2022-02-03T04:37:37.440" v="2291" actId="115"/>
          <ac:spMkLst>
            <pc:docMk/>
            <pc:sldMk cId="423586777" sldId="2076137879"/>
            <ac:spMk id="11" creationId="{B14D8B50-CB29-4D08-972E-0A5D942AC43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5" rIns="94229" bIns="47115" rtlCol="0"/>
          <a:lstStyle>
            <a:lvl1pPr algn="l">
              <a:defRPr sz="1200"/>
            </a:lvl1pPr>
          </a:lstStyle>
          <a:p>
            <a:endParaRPr lang="en-US"/>
          </a:p>
        </p:txBody>
      </p:sp>
      <p:sp>
        <p:nvSpPr>
          <p:cNvPr id="3" name="Date Placeholder 2"/>
          <p:cNvSpPr>
            <a:spLocks noGrp="1"/>
          </p:cNvSpPr>
          <p:nvPr>
            <p:ph type="dt" sz="quarter" idx="1"/>
          </p:nvPr>
        </p:nvSpPr>
        <p:spPr>
          <a:xfrm>
            <a:off x="4023093" y="0"/>
            <a:ext cx="3077739" cy="469424"/>
          </a:xfrm>
          <a:prstGeom prst="rect">
            <a:avLst/>
          </a:prstGeom>
        </p:spPr>
        <p:txBody>
          <a:bodyPr vert="horz" lIns="94229" tIns="47115" rIns="94229" bIns="47115" rtlCol="0"/>
          <a:lstStyle>
            <a:lvl1pPr algn="r">
              <a:defRPr sz="1200"/>
            </a:lvl1pPr>
          </a:lstStyle>
          <a:p>
            <a:fld id="{9E420916-7108-A94B-8625-59A1CAD327AC}" type="datetimeFigureOut">
              <a:rPr lang="en-US" smtClean="0"/>
              <a:pPr/>
              <a:t>2/1/2022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5" rIns="94229" bIns="47115" rtlCol="0" anchor="b"/>
          <a:lstStyle>
            <a:lvl1pPr algn="l">
              <a:defRPr sz="1200"/>
            </a:lvl1pPr>
          </a:lstStyle>
          <a:p>
            <a:endParaRPr lang="en-US"/>
          </a:p>
        </p:txBody>
      </p:sp>
      <p:sp>
        <p:nvSpPr>
          <p:cNvPr id="5" name="Slide Number Placeholder 4"/>
          <p:cNvSpPr>
            <a:spLocks noGrp="1"/>
          </p:cNvSpPr>
          <p:nvPr>
            <p:ph type="sldNum" sz="quarter" idx="3"/>
          </p:nvPr>
        </p:nvSpPr>
        <p:spPr>
          <a:xfrm>
            <a:off x="4023093" y="8917422"/>
            <a:ext cx="3077739" cy="469424"/>
          </a:xfrm>
          <a:prstGeom prst="rect">
            <a:avLst/>
          </a:prstGeom>
        </p:spPr>
        <p:txBody>
          <a:bodyPr vert="horz" lIns="94229" tIns="47115" rIns="94229" bIns="47115" rtlCol="0" anchor="b"/>
          <a:lstStyle>
            <a:lvl1pPr algn="r">
              <a:defRPr sz="1200"/>
            </a:lvl1pPr>
          </a:lstStyle>
          <a:p>
            <a:fld id="{140B914F-1278-1641-B2FA-183BF8E2EB0D}" type="slidenum">
              <a:rPr lang="en-US" smtClean="0"/>
              <a:pPr/>
              <a:t>‹#›</a:t>
            </a:fld>
            <a:endParaRPr lang="en-US"/>
          </a:p>
        </p:txBody>
      </p:sp>
    </p:spTree>
    <p:extLst>
      <p:ext uri="{BB962C8B-B14F-4D97-AF65-F5344CB8AC3E}">
        <p14:creationId xmlns:p14="http://schemas.microsoft.com/office/powerpoint/2010/main" val="2942744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5"/>
          </a:xfrm>
          <a:prstGeom prst="rect">
            <a:avLst/>
          </a:prstGeom>
        </p:spPr>
        <p:txBody>
          <a:bodyPr vert="horz" lIns="94229" tIns="47115" rIns="94229" bIns="47115" rtlCol="0"/>
          <a:lstStyle>
            <a:lvl1pPr algn="l">
              <a:defRPr sz="1200"/>
            </a:lvl1pPr>
          </a:lstStyle>
          <a:p>
            <a:endParaRPr lang="en-US"/>
          </a:p>
        </p:txBody>
      </p:sp>
      <p:sp>
        <p:nvSpPr>
          <p:cNvPr id="3" name="Date Placeholder 2"/>
          <p:cNvSpPr>
            <a:spLocks noGrp="1"/>
          </p:cNvSpPr>
          <p:nvPr>
            <p:ph type="dt" idx="1"/>
          </p:nvPr>
        </p:nvSpPr>
        <p:spPr>
          <a:xfrm>
            <a:off x="4023093" y="0"/>
            <a:ext cx="3077739" cy="471055"/>
          </a:xfrm>
          <a:prstGeom prst="rect">
            <a:avLst/>
          </a:prstGeom>
        </p:spPr>
        <p:txBody>
          <a:bodyPr vert="horz" lIns="94229" tIns="47115" rIns="94229" bIns="47115" rtlCol="0"/>
          <a:lstStyle>
            <a:lvl1pPr algn="r">
              <a:defRPr sz="1200"/>
            </a:lvl1pPr>
          </a:lstStyle>
          <a:p>
            <a:fld id="{E009CFAA-68E8-4CAB-AD03-96DF42648466}" type="datetimeFigureOut">
              <a:rPr lang="en-US" smtClean="0"/>
              <a:pPr/>
              <a:t>2/1/2022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5" rIns="94229" bIns="47115" rtlCol="0" anchor="ctr"/>
          <a:lstStyle/>
          <a:p>
            <a:endParaRPr lang="en-US"/>
          </a:p>
        </p:txBody>
      </p:sp>
      <p:sp>
        <p:nvSpPr>
          <p:cNvPr id="5" name="Notes Placeholder 4"/>
          <p:cNvSpPr>
            <a:spLocks noGrp="1"/>
          </p:cNvSpPr>
          <p:nvPr>
            <p:ph type="body" sz="quarter" idx="3"/>
          </p:nvPr>
        </p:nvSpPr>
        <p:spPr>
          <a:xfrm>
            <a:off x="710248" y="4518203"/>
            <a:ext cx="5681980" cy="3696712"/>
          </a:xfrm>
          <a:prstGeom prst="rect">
            <a:avLst/>
          </a:prstGeom>
        </p:spPr>
        <p:txBody>
          <a:bodyPr vert="horz" lIns="94229" tIns="47115" rIns="94229" bIns="471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4"/>
          </a:xfrm>
          <a:prstGeom prst="rect">
            <a:avLst/>
          </a:prstGeom>
        </p:spPr>
        <p:txBody>
          <a:bodyPr vert="horz" lIns="94229" tIns="47115" rIns="94229" bIns="47115"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4"/>
          </a:xfrm>
          <a:prstGeom prst="rect">
            <a:avLst/>
          </a:prstGeom>
        </p:spPr>
        <p:txBody>
          <a:bodyPr vert="horz" lIns="94229" tIns="47115" rIns="94229" bIns="47115" rtlCol="0" anchor="b"/>
          <a:lstStyle>
            <a:lvl1pPr algn="r">
              <a:defRPr sz="1200"/>
            </a:lvl1pPr>
          </a:lstStyle>
          <a:p>
            <a:fld id="{A1AF05C6-72CC-4D1E-867D-EB387C52FD09}" type="slidenum">
              <a:rPr lang="en-US" smtClean="0"/>
              <a:pPr/>
              <a:t>‹#›</a:t>
            </a:fld>
            <a:endParaRPr lang="en-US"/>
          </a:p>
        </p:txBody>
      </p:sp>
    </p:spTree>
    <p:extLst>
      <p:ext uri="{BB962C8B-B14F-4D97-AF65-F5344CB8AC3E}">
        <p14:creationId xmlns:p14="http://schemas.microsoft.com/office/powerpoint/2010/main" val="41914682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1</a:t>
            </a:fld>
            <a:endParaRPr lang="en-US"/>
          </a:p>
        </p:txBody>
      </p:sp>
    </p:spTree>
    <p:extLst>
      <p:ext uri="{BB962C8B-B14F-4D97-AF65-F5344CB8AC3E}">
        <p14:creationId xmlns:p14="http://schemas.microsoft.com/office/powerpoint/2010/main" val="329091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2</a:t>
            </a:fld>
            <a:endParaRPr lang="en-US"/>
          </a:p>
        </p:txBody>
      </p:sp>
    </p:spTree>
    <p:extLst>
      <p:ext uri="{BB962C8B-B14F-4D97-AF65-F5344CB8AC3E}">
        <p14:creationId xmlns:p14="http://schemas.microsoft.com/office/powerpoint/2010/main" val="384606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3</a:t>
            </a:fld>
            <a:endParaRPr lang="en-US"/>
          </a:p>
        </p:txBody>
      </p:sp>
    </p:spTree>
    <p:extLst>
      <p:ext uri="{BB962C8B-B14F-4D97-AF65-F5344CB8AC3E}">
        <p14:creationId xmlns:p14="http://schemas.microsoft.com/office/powerpoint/2010/main" val="114525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4</a:t>
            </a:fld>
            <a:endParaRPr lang="en-US"/>
          </a:p>
        </p:txBody>
      </p:sp>
    </p:spTree>
    <p:extLst>
      <p:ext uri="{BB962C8B-B14F-4D97-AF65-F5344CB8AC3E}">
        <p14:creationId xmlns:p14="http://schemas.microsoft.com/office/powerpoint/2010/main" val="113874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5</a:t>
            </a:fld>
            <a:endParaRPr lang="en-US"/>
          </a:p>
        </p:txBody>
      </p:sp>
    </p:spTree>
    <p:extLst>
      <p:ext uri="{BB962C8B-B14F-4D97-AF65-F5344CB8AC3E}">
        <p14:creationId xmlns:p14="http://schemas.microsoft.com/office/powerpoint/2010/main" val="37885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endParaRPr lang="en-US" dirty="0"/>
          </a:p>
        </p:txBody>
      </p:sp>
      <p:sp>
        <p:nvSpPr>
          <p:cNvPr id="4" name="Slide Number Placeholder 3"/>
          <p:cNvSpPr>
            <a:spLocks noGrp="1"/>
          </p:cNvSpPr>
          <p:nvPr>
            <p:ph type="sldNum" sz="quarter" idx="5"/>
          </p:nvPr>
        </p:nvSpPr>
        <p:spPr/>
        <p:txBody>
          <a:bodyPr/>
          <a:lstStyle/>
          <a:p>
            <a:fld id="{A1AF05C6-72CC-4D1E-867D-EB387C52FD09}" type="slidenum">
              <a:rPr lang="en-US" smtClean="0"/>
              <a:pPr/>
              <a:t>6</a:t>
            </a:fld>
            <a:endParaRPr lang="en-US"/>
          </a:p>
        </p:txBody>
      </p:sp>
    </p:spTree>
    <p:extLst>
      <p:ext uri="{BB962C8B-B14F-4D97-AF65-F5344CB8AC3E}">
        <p14:creationId xmlns:p14="http://schemas.microsoft.com/office/powerpoint/2010/main" val="498218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D71576-C44B-46B6-8C0F-F9E929354BCD}" type="slidenum">
              <a:rPr lang="en-US" smtClean="0"/>
              <a:t>7</a:t>
            </a:fld>
            <a:endParaRPr lang="en-US"/>
          </a:p>
        </p:txBody>
      </p:sp>
    </p:spTree>
    <p:extLst>
      <p:ext uri="{BB962C8B-B14F-4D97-AF65-F5344CB8AC3E}">
        <p14:creationId xmlns:p14="http://schemas.microsoft.com/office/powerpoint/2010/main" val="520601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9144000"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45889" y="460167"/>
            <a:ext cx="1024830" cy="219456"/>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426720" y="4694763"/>
            <a:ext cx="3122624" cy="230832"/>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t>Microsoft.com/Learn</a:t>
            </a:r>
          </a:p>
        </p:txBody>
      </p:sp>
    </p:spTree>
    <p:extLst>
      <p:ext uri="{BB962C8B-B14F-4D97-AF65-F5344CB8AC3E}">
        <p14:creationId xmlns:p14="http://schemas.microsoft.com/office/powerpoint/2010/main" val="108854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38150" y="443665"/>
            <a:ext cx="8263890" cy="415499"/>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61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64" presetClass="path" presetSubtype="0" decel="100000" fill="hold" grpId="1" nodeType="withEffect">
                                  <p:stCondLst>
                                    <p:cond delay="0"/>
                                  </p:stCondLst>
                                  <p:childTnLst>
                                    <p:animMotion origin="layout" path="M 4.16667E-7 0.04051 L 4.16667E-7 -3.7037E-7 " pathEditMode="relative" rAng="0" ptsTypes="AA">
                                      <p:cBhvr>
                                        <p:cTn id="9" dur="600" fill="hold"/>
                                        <p:tgtEl>
                                          <p:spTgt spid="2"/>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2156252"/>
            <a:ext cx="3120391"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314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8938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62421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8" y="1512152"/>
            <a:ext cx="3559303"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699894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223608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559304" cy="830997"/>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65190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91265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302154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7578835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526890"/>
            <a:ext cx="9142715" cy="4616611"/>
          </a:xfrm>
          <a:prstGeom prst="rect">
            <a:avLst/>
          </a:prstGeom>
          <a:ln w="12700">
            <a:miter lim="400000"/>
          </a:ln>
        </p:spPr>
      </p:pic>
      <p:sp>
        <p:nvSpPr>
          <p:cNvPr id="9" name="Title 1"/>
          <p:cNvSpPr>
            <a:spLocks noGrp="1"/>
          </p:cNvSpPr>
          <p:nvPr>
            <p:ph type="title" hasCustomPrompt="1"/>
          </p:nvPr>
        </p:nvSpPr>
        <p:spPr>
          <a:xfrm>
            <a:off x="438150" y="2234833"/>
            <a:ext cx="5162550" cy="415499"/>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516255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438150" y="439341"/>
            <a:ext cx="1024684" cy="219456"/>
          </a:xfrm>
          <a:prstGeom prst="rect">
            <a:avLst/>
          </a:prstGeom>
        </p:spPr>
      </p:pic>
    </p:spTree>
    <p:extLst>
      <p:ext uri="{BB962C8B-B14F-4D97-AF65-F5344CB8AC3E}">
        <p14:creationId xmlns:p14="http://schemas.microsoft.com/office/powerpoint/2010/main" val="331375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643495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450446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99175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781117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68481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488033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660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48590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317473"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90594" y="1788319"/>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622167"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095287"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926861"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6247830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3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5001791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59"/>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6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2960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02725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77284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0432830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4059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5"/>
            <a:ext cx="8263890" cy="415499"/>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3255955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9010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461060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285" y="526890"/>
            <a:ext cx="9142715" cy="4616611"/>
          </a:xfrm>
          <a:prstGeom prst="rect">
            <a:avLst/>
          </a:prstGeom>
          <a:ln w="12700">
            <a:miter lim="400000"/>
          </a:ln>
        </p:spPr>
      </p:pic>
      <p:sp>
        <p:nvSpPr>
          <p:cNvPr id="2" name="Title 1"/>
          <p:cNvSpPr>
            <a:spLocks noGrp="1"/>
          </p:cNvSpPr>
          <p:nvPr>
            <p:ph type="title" hasCustomPrompt="1"/>
          </p:nvPr>
        </p:nvSpPr>
        <p:spPr>
          <a:xfrm>
            <a:off x="438912" y="2274917"/>
            <a:ext cx="51617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51617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64854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9144000" cy="51435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285" y="526890"/>
            <a:ext cx="9142715" cy="4616611"/>
          </a:xfrm>
          <a:prstGeom prst="rect">
            <a:avLst/>
          </a:prstGeom>
          <a:ln w="12700">
            <a:miter lim="400000"/>
          </a:ln>
        </p:spPr>
      </p:pic>
      <p:sp>
        <p:nvSpPr>
          <p:cNvPr id="2" name="Title 1"/>
          <p:cNvSpPr>
            <a:spLocks noGrp="1"/>
          </p:cNvSpPr>
          <p:nvPr>
            <p:ph type="title" hasCustomPrompt="1"/>
          </p:nvPr>
        </p:nvSpPr>
        <p:spPr>
          <a:xfrm>
            <a:off x="438912" y="2276856"/>
            <a:ext cx="51617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3304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020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8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8647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52040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87322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55160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ligh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3721"/>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2" y="313613"/>
            <a:ext cx="5810420" cy="4829888"/>
          </a:xfrm>
          <a:prstGeom prst="rect">
            <a:avLst/>
          </a:prstGeom>
        </p:spPr>
      </p:pic>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2"/>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58" indent="0">
              <a:buNone/>
              <a:defRPr/>
            </a:lvl2pPr>
            <a:lvl3pPr marL="336114" indent="0">
              <a:buNone/>
              <a:defRPr/>
            </a:lvl3pPr>
            <a:lvl4pPr marL="504172" indent="0">
              <a:buNone/>
              <a:defRPr/>
            </a:lvl4pPr>
            <a:lvl5pPr marL="67222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7" y="2030698"/>
            <a:ext cx="3568657" cy="1890998"/>
          </a:xfrm>
        </p:spPr>
        <p:txBody>
          <a:bodyPr lIns="0" tIns="0" rIns="0" bIns="0"/>
          <a:lstStyle>
            <a:lvl1pPr marL="210072" indent="-210072">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14" indent="0">
              <a:buNone/>
              <a:defRPr/>
            </a:lvl3pPr>
            <a:lvl4pPr marL="504172" indent="0">
              <a:buNone/>
              <a:defRPr/>
            </a:lvl4pPr>
            <a:lvl5pPr marL="67222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1"/>
            <a:ext cx="4375531"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2057114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variant) 1-column, r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221758" y="1782598"/>
            <a:ext cx="5584916" cy="3023528"/>
          </a:xfrm>
        </p:spPr>
        <p:txBody>
          <a:bodyPr>
            <a:noAutofit/>
          </a:bodyPr>
          <a:lstStyle>
            <a:lvl1pPr>
              <a:lnSpc>
                <a:spcPct val="100000"/>
              </a:lnSpc>
              <a:spcBef>
                <a:spcPts val="882"/>
              </a:spcBef>
              <a:spcAft>
                <a:spcPts val="441"/>
              </a:spcAft>
              <a:defRPr sz="1471"/>
            </a:lvl1pPr>
            <a:lvl2pPr>
              <a:lnSpc>
                <a:spcPct val="100000"/>
              </a:lnSpc>
              <a:spcBef>
                <a:spcPts val="441"/>
              </a:spcBef>
              <a:spcAft>
                <a:spcPts val="441"/>
              </a:spcAft>
              <a:defRPr sz="1471"/>
            </a:lvl2pPr>
            <a:lvl3pPr>
              <a:lnSpc>
                <a:spcPct val="100000"/>
              </a:lnSpc>
              <a:spcBef>
                <a:spcPts val="0"/>
              </a:spcBef>
              <a:spcAft>
                <a:spcPts val="441"/>
              </a:spcAft>
              <a:defRPr sz="1029"/>
            </a:lvl3pPr>
            <a:lvl4pPr>
              <a:lnSpc>
                <a:spcPct val="100000"/>
              </a:lnSpc>
              <a:spcBef>
                <a:spcPts val="0"/>
              </a:spcBef>
              <a:spcAft>
                <a:spcPts val="441"/>
              </a:spcAft>
              <a:defRPr sz="1029"/>
            </a:lvl4pPr>
            <a:lvl5pPr marL="127748" indent="-127748">
              <a:lnSpc>
                <a:spcPct val="100000"/>
              </a:lnSpc>
              <a:spcBef>
                <a:spcPts val="0"/>
              </a:spcBef>
              <a:buFont typeface="Arial" panose="020B0604020202020204" pitchFamily="34" charset="0"/>
              <a:buChar char="•"/>
              <a:defRPr sz="102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16785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Layout (variant) 1-colum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42901" y="1770460"/>
            <a:ext cx="4144566" cy="3030141"/>
          </a:xfrm>
        </p:spPr>
        <p:txBody>
          <a:bodyPr>
            <a:noAutofit/>
          </a:bodyPr>
          <a:lstStyle>
            <a:lvl1pPr>
              <a:lnSpc>
                <a:spcPct val="100000"/>
              </a:lnSpc>
              <a:spcBef>
                <a:spcPts val="900"/>
              </a:spcBef>
              <a:spcAft>
                <a:spcPts val="450"/>
              </a:spcAft>
              <a:defRPr sz="1500"/>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342901" y="767674"/>
            <a:ext cx="5752321" cy="192384"/>
          </a:xfrm>
        </p:spPr>
        <p:txBody>
          <a:bodyPr tIns="0" rIns="0" bIns="0" anchor="t" anchorCtr="0">
            <a:noAutofit/>
          </a:bodyPr>
          <a:lstStyle>
            <a:lvl1pPr>
              <a:lnSpc>
                <a:spcPct val="100000"/>
              </a:lnSpc>
              <a:spcBef>
                <a:spcPts val="900"/>
              </a:spcBef>
              <a:spcAft>
                <a:spcPts val="450"/>
              </a:spcAft>
              <a:defRPr sz="1471">
                <a:solidFill>
                  <a:schemeClr val="accent4"/>
                </a:solidFill>
              </a:defRPr>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259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pPr defTabSz="685644"/>
            <a:r>
              <a:rPr lang="en-US">
                <a:solidFill>
                  <a:srgbClr val="FFFFFF">
                    <a:lumMod val="65000"/>
                  </a:srgbClr>
                </a:solidFill>
              </a:rPr>
              <a:t>© Microsoft Corporation                                                                                  								                                Azure </a:t>
            </a:r>
          </a:p>
        </p:txBody>
      </p:sp>
    </p:spTree>
    <p:extLst>
      <p:ext uri="{BB962C8B-B14F-4D97-AF65-F5344CB8AC3E}">
        <p14:creationId xmlns:p14="http://schemas.microsoft.com/office/powerpoint/2010/main" val="15386438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6B2B-1A7D-42A7-AE7B-B3E83629C549}"/>
              </a:ext>
            </a:extLst>
          </p:cNvPr>
          <p:cNvSpPr>
            <a:spLocks noGrp="1"/>
          </p:cNvSpPr>
          <p:nvPr>
            <p:ph type="ctrTitle"/>
          </p:nvPr>
        </p:nvSpPr>
        <p:spPr>
          <a:xfrm>
            <a:off x="1143000" y="1247477"/>
            <a:ext cx="6858000" cy="1384995"/>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E9B4B94-BB2D-446E-AB9C-E9C20C8A0459}"/>
              </a:ext>
            </a:extLst>
          </p:cNvPr>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41B4301-CC19-4D08-8A4C-19B92E469A42}"/>
              </a:ext>
            </a:extLst>
          </p:cNvPr>
          <p:cNvSpPr>
            <a:spLocks noGrp="1"/>
          </p:cNvSpPr>
          <p:nvPr>
            <p:ph type="dt" sz="half" idx="10"/>
          </p:nvPr>
        </p:nvSpPr>
        <p:spPr/>
        <p:txBody>
          <a:bodyPr/>
          <a:lstStyle/>
          <a:p>
            <a:fld id="{D36ADFA0-9C81-4750-B4C9-9B17C530E90A}" type="datetimeFigureOut">
              <a:rPr lang="en-US" smtClean="0"/>
              <a:t>2/2/2022</a:t>
            </a:fld>
            <a:endParaRPr lang="en-US"/>
          </a:p>
        </p:txBody>
      </p:sp>
      <p:sp>
        <p:nvSpPr>
          <p:cNvPr id="5" name="Footer Placeholder 4">
            <a:extLst>
              <a:ext uri="{FF2B5EF4-FFF2-40B4-BE49-F238E27FC236}">
                <a16:creationId xmlns:a16="http://schemas.microsoft.com/office/drawing/2014/main" id="{E4F1D2B7-8807-49D7-85A2-9BD49F955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5EC9D-D572-4814-B8E1-D6B0D843DAEC}"/>
              </a:ext>
            </a:extLst>
          </p:cNvPr>
          <p:cNvSpPr>
            <a:spLocks noGrp="1"/>
          </p:cNvSpPr>
          <p:nvPr>
            <p:ph type="sldNum" sz="quarter" idx="12"/>
          </p:nvPr>
        </p:nvSpPr>
        <p:spPr/>
        <p:txBody>
          <a:bodyPr/>
          <a:lstStyle/>
          <a:p>
            <a:fld id="{672BE3E2-8B22-4CC9-80B7-0644A152A492}" type="slidenum">
              <a:rPr lang="en-US" smtClean="0"/>
              <a:t>‹#›</a:t>
            </a:fld>
            <a:endParaRPr lang="en-US"/>
          </a:p>
        </p:txBody>
      </p:sp>
    </p:spTree>
    <p:extLst>
      <p:ext uri="{BB962C8B-B14F-4D97-AF65-F5344CB8AC3E}">
        <p14:creationId xmlns:p14="http://schemas.microsoft.com/office/powerpoint/2010/main" val="2776925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260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4000500" y="0"/>
            <a:ext cx="5143500" cy="5143500"/>
          </a:xfrm>
          <a:prstGeom prst="rect">
            <a:avLst/>
          </a:prstGeom>
        </p:spPr>
      </p:pic>
    </p:spTree>
    <p:extLst>
      <p:ext uri="{BB962C8B-B14F-4D97-AF65-F5344CB8AC3E}">
        <p14:creationId xmlns:p14="http://schemas.microsoft.com/office/powerpoint/2010/main" val="2243063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4000500" y="0"/>
            <a:ext cx="5143500" cy="5143500"/>
          </a:xfrm>
          <a:prstGeom prst="rect">
            <a:avLst/>
          </a:prstGeom>
        </p:spPr>
      </p:pic>
    </p:spTree>
    <p:extLst>
      <p:ext uri="{BB962C8B-B14F-4D97-AF65-F5344CB8AC3E}">
        <p14:creationId xmlns:p14="http://schemas.microsoft.com/office/powerpoint/2010/main" val="2673366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33702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4957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71981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38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999281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981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381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7893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17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79302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41737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04643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108560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81603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642770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943383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8947064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491074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61625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494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686277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323165"/>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00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6184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357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807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8505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4882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654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107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solidFill>
                  <a:schemeClr val="tx1"/>
                </a:solidFill>
                <a:latin typeface="Consolas" panose="020B0609020204030204" pitchFamily="49" charset="0"/>
                <a:cs typeface="Consolas" panose="020B0609020204030204" pitchFamily="49" charset="0"/>
              </a:defRPr>
            </a:lvl1pPr>
            <a:lvl2pPr marL="259915" indent="0">
              <a:buNone/>
              <a:defRPr sz="1800">
                <a:solidFill>
                  <a:schemeClr val="tx1"/>
                </a:solidFill>
                <a:latin typeface="Consolas" panose="020B0609020204030204" pitchFamily="49" charset="0"/>
                <a:cs typeface="Consolas" panose="020B0609020204030204" pitchFamily="49" charset="0"/>
              </a:defRPr>
            </a:lvl2pPr>
            <a:lvl3pPr marL="438455" indent="0">
              <a:buNone/>
              <a:defRPr sz="1500">
                <a:solidFill>
                  <a:schemeClr val="tx1"/>
                </a:solidFill>
                <a:latin typeface="Consolas" panose="020B0609020204030204" pitchFamily="49" charset="0"/>
                <a:cs typeface="Consolas" panose="020B0609020204030204" pitchFamily="49" charset="0"/>
              </a:defRPr>
            </a:lvl3pPr>
            <a:lvl4pPr marL="610922" indent="0">
              <a:buNone/>
              <a:defRPr sz="1350">
                <a:solidFill>
                  <a:schemeClr val="tx1"/>
                </a:solidFill>
                <a:latin typeface="Consolas" panose="020B0609020204030204" pitchFamily="49" charset="0"/>
                <a:cs typeface="Consolas" panose="020B0609020204030204" pitchFamily="49" charset="0"/>
              </a:defRPr>
            </a:lvl4pPr>
            <a:lvl5pPr marL="788248" indent="0">
              <a:buNone/>
              <a:defRPr sz="135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77921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5634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798977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9734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955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230833"/>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45" indent="0">
              <a:buNone/>
              <a:defRPr/>
            </a:lvl3pPr>
            <a:lvl4pPr marL="504218" indent="0">
              <a:buNone/>
              <a:defRPr/>
            </a:lvl4pPr>
            <a:lvl5pPr marL="67229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341997"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45" indent="0">
              <a:buNone/>
              <a:defRPr/>
            </a:lvl3pPr>
            <a:lvl4pPr marL="504218" indent="0">
              <a:buNone/>
              <a:defRPr/>
            </a:lvl4pPr>
            <a:lvl5pPr marL="67229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7"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45" indent="0">
              <a:buNone/>
              <a:defRPr/>
            </a:lvl3pPr>
            <a:lvl4pPr marL="50421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340627" y="4841381"/>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4"/>
            <a:ext cx="8479852" cy="113108"/>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Medium: body copy Segoe UI Regular 14/18</a:t>
            </a:r>
          </a:p>
        </p:txBody>
      </p:sp>
    </p:spTree>
    <p:extLst>
      <p:ext uri="{BB962C8B-B14F-4D97-AF65-F5344CB8AC3E}">
        <p14:creationId xmlns:p14="http://schemas.microsoft.com/office/powerpoint/2010/main" val="21091792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778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emf"/><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2.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1"/>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56951018"/>
      </p:ext>
    </p:extLst>
  </p:cSld>
  <p:clrMap bg1="dk1" tx1="lt1" bg2="dk2" tx2="lt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 id="2147484776" r:id="rId15"/>
    <p:sldLayoutId id="2147484777" r:id="rId16"/>
    <p:sldLayoutId id="2147484778" r:id="rId17"/>
    <p:sldLayoutId id="2147484779" r:id="rId18"/>
    <p:sldLayoutId id="2147484780" r:id="rId19"/>
    <p:sldLayoutId id="2147484781" r:id="rId20"/>
    <p:sldLayoutId id="2147484782" r:id="rId21"/>
    <p:sldLayoutId id="2147484783" r:id="rId22"/>
    <p:sldLayoutId id="2147484784" r:id="rId23"/>
    <p:sldLayoutId id="2147484785" r:id="rId24"/>
    <p:sldLayoutId id="2147484786" r:id="rId25"/>
    <p:sldLayoutId id="2147484787" r:id="rId26"/>
    <p:sldLayoutId id="2147484788" r:id="rId27"/>
    <p:sldLayoutId id="2147484789" r:id="rId28"/>
    <p:sldLayoutId id="2147484790" r:id="rId29"/>
    <p:sldLayoutId id="2147484791" r:id="rId30"/>
    <p:sldLayoutId id="2147484792" r:id="rId31"/>
    <p:sldLayoutId id="2147484793" r:id="rId32"/>
    <p:sldLayoutId id="2147484794" r:id="rId33"/>
    <p:sldLayoutId id="2147484795" r:id="rId34"/>
    <p:sldLayoutId id="2147484796" r:id="rId35"/>
    <p:sldLayoutId id="2147484797" r:id="rId36"/>
    <p:sldLayoutId id="2147484798" r:id="rId37"/>
    <p:sldLayoutId id="2147484799" r:id="rId38"/>
    <p:sldLayoutId id="2147484800" r:id="rId39"/>
    <p:sldLayoutId id="2147484801" r:id="rId40"/>
    <p:sldLayoutId id="2147484802" r:id="rId41"/>
    <p:sldLayoutId id="2147484803" r:id="rId42"/>
    <p:sldLayoutId id="2147484989" r:id="rId43"/>
    <p:sldLayoutId id="2147484990" r:id="rId44"/>
    <p:sldLayoutId id="2147484991" r:id="rId45"/>
    <p:sldLayoutId id="2147484992" r:id="rId46"/>
    <p:sldLayoutId id="2147484993" r:id="rId47"/>
    <p:sldLayoutId id="2147484995" r:id="rId48"/>
    <p:sldLayoutId id="2147485032" r:id="rId49"/>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875322623"/>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 id="2147485023" r:id="rId26"/>
    <p:sldLayoutId id="2147485024" r:id="rId27"/>
    <p:sldLayoutId id="2147485025" r:id="rId28"/>
    <p:sldLayoutId id="2147485026" r:id="rId29"/>
    <p:sldLayoutId id="2147485027" r:id="rId30"/>
    <p:sldLayoutId id="2147485028" r:id="rId31"/>
    <p:sldLayoutId id="2147485029" r:id="rId32"/>
    <p:sldLayoutId id="2147485030" r:id="rId33"/>
    <p:sldLayoutId id="2147485031"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emf"/><Relationship Id="rId3" Type="http://schemas.openxmlformats.org/officeDocument/2006/relationships/image" Target="../media/image25.svg"/><Relationship Id="rId21" Type="http://schemas.openxmlformats.org/officeDocument/2006/relationships/image" Target="../media/image43.svg"/><Relationship Id="rId34" Type="http://schemas.openxmlformats.org/officeDocument/2006/relationships/image" Target="../media/image58.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emf"/><Relationship Id="rId1" Type="http://schemas.openxmlformats.org/officeDocument/2006/relationships/slideLayout" Target="../slideLayouts/slideLayout49.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6.emf"/><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emf"/><Relationship Id="rId36" Type="http://schemas.openxmlformats.org/officeDocument/2006/relationships/image" Target="../media/image60.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emf"/><Relationship Id="rId30" Type="http://schemas.openxmlformats.org/officeDocument/2006/relationships/image" Target="../media/image52.png"/><Relationship Id="rId35" Type="http://schemas.openxmlformats.org/officeDocument/2006/relationships/image" Target="../media/image59.pn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gearup.microsoft.com/product/azure-vmware-solution?tab=investments-programs" TargetMode="External"/><Relationship Id="rId3"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7" Type="http://schemas.openxmlformats.org/officeDocument/2006/relationships/hyperlink" Target="https://gearup.microsoft.com/product/azure-vmware-solution?tab=customer-conten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earup.microsoft.com/product/azure-vmware-solution?tab=field-readiness&amp;subtab=training" TargetMode="External"/><Relationship Id="rId5" Type="http://schemas.openxmlformats.org/officeDocument/2006/relationships/hyperlink" Target="https://gearup.microsoft.com/download/57d9bdc2-ad0b-4032-aec6-b5a27e7a2308" TargetMode="External"/><Relationship Id="rId10" Type="http://schemas.openxmlformats.org/officeDocument/2006/relationships/hyperlink" Target="https://gearup.microsoft.com/product/azure-vmware-solution?tab=service-overview" TargetMode="External"/><Relationship Id="rId4" Type="http://schemas.openxmlformats.org/officeDocument/2006/relationships/hyperlink" Target="https://aka.ms/OneAsk" TargetMode="External"/><Relationship Id="rId9" Type="http://schemas.openxmlformats.org/officeDocument/2006/relationships/hyperlink" Target="https://gearup.microsoft.com/product/azure-vmware-solution?tab=partn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1.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hyperlink" Target="https://microsoftapc.sharepoint.com/:p:/r/teams/AzureVMwareSolutionsSales/Shared%20Documents/Sales%20Execution/AVS%20Pilot%20Program/AVS%20Pilot%20Program.pptx?d=w090796a56dd24704959b69d9ac7b58fc&amp;csf=1&amp;web=1&amp;e=i2hkKf&amp;nav=eyJzSWQiOjIxNDc0Njk3MzMsImNJZCI6MjE3NzE4OTgwN3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55.emf"/><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50.emf"/><Relationship Id="rId1" Type="http://schemas.openxmlformats.org/officeDocument/2006/relationships/slideLayout" Target="../slideLayouts/slideLayout49.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32" Type="http://schemas.openxmlformats.org/officeDocument/2006/relationships/image" Target="../media/image53.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emf"/><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emf"/><Relationship Id="rId30" Type="http://schemas.openxmlformats.org/officeDocument/2006/relationships/image" Target="../media/image51.emf"/><Relationship Id="rId8" Type="http://schemas.openxmlformats.org/officeDocument/2006/relationships/image" Target="../media/image29.svg"/></Relationships>
</file>

<file path=ppt/slides/_rels/slide8.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emf"/><Relationship Id="rId3" Type="http://schemas.openxmlformats.org/officeDocument/2006/relationships/image" Target="../media/image25.svg"/><Relationship Id="rId21" Type="http://schemas.openxmlformats.org/officeDocument/2006/relationships/image" Target="../media/image43.svg"/><Relationship Id="rId34" Type="http://schemas.openxmlformats.org/officeDocument/2006/relationships/image" Target="../media/image58.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emf"/><Relationship Id="rId1" Type="http://schemas.openxmlformats.org/officeDocument/2006/relationships/slideLayout" Target="../slideLayouts/slideLayout49.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6.emf"/><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emf"/><Relationship Id="rId36" Type="http://schemas.openxmlformats.org/officeDocument/2006/relationships/image" Target="../media/image60.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emf"/><Relationship Id="rId30" Type="http://schemas.openxmlformats.org/officeDocument/2006/relationships/image" Target="../media/image52.png"/><Relationship Id="rId35" Type="http://schemas.openxmlformats.org/officeDocument/2006/relationships/image" Target="../media/image59.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emf"/><Relationship Id="rId3" Type="http://schemas.openxmlformats.org/officeDocument/2006/relationships/image" Target="../media/image25.svg"/><Relationship Id="rId21" Type="http://schemas.openxmlformats.org/officeDocument/2006/relationships/image" Target="../media/image43.svg"/><Relationship Id="rId34" Type="http://schemas.openxmlformats.org/officeDocument/2006/relationships/image" Target="../media/image58.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emf"/><Relationship Id="rId1" Type="http://schemas.openxmlformats.org/officeDocument/2006/relationships/slideLayout" Target="../slideLayouts/slideLayout49.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6.emf"/><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emf"/><Relationship Id="rId36" Type="http://schemas.openxmlformats.org/officeDocument/2006/relationships/image" Target="../media/image60.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emf"/><Relationship Id="rId30" Type="http://schemas.openxmlformats.org/officeDocument/2006/relationships/image" Target="../media/image52.png"/><Relationship Id="rId35" Type="http://schemas.openxmlformats.org/officeDocument/2006/relationships/image" Target="../media/image59.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2C115F7-B6BB-4347-BCB4-B4F1351E834C}"/>
              </a:ext>
            </a:extLst>
          </p:cNvPr>
          <p:cNvSpPr txBox="1">
            <a:spLocks/>
          </p:cNvSpPr>
          <p:nvPr/>
        </p:nvSpPr>
        <p:spPr>
          <a:xfrm>
            <a:off x="438150" y="2027084"/>
            <a:ext cx="6253595" cy="623248"/>
          </a:xfrm>
          <a:prstGeom prst="rect">
            <a:avLst/>
          </a:prstGeom>
        </p:spPr>
        <p:txBody>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38"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itchFamily="34" charset="0"/>
              </a:rPr>
              <a:t>Azure VMware Solution </a:t>
            </a:r>
            <a:br>
              <a:rPr kumimoji="0" lang="en-US" sz="3600" b="0" i="0" u="none" strike="noStrike" kern="1200" cap="none" spc="-38"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itchFamily="34" charset="0"/>
              </a:rPr>
            </a:br>
            <a:r>
              <a:rPr kumimoji="0" lang="en-US" sz="3600" b="0" i="1" u="none" strike="noStrike" kern="1200" cap="none" spc="-38"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itchFamily="34" charset="0"/>
              </a:rPr>
              <a:t>Trial SKU Pilot</a:t>
            </a:r>
          </a:p>
        </p:txBody>
      </p:sp>
      <p:pic>
        <p:nvPicPr>
          <p:cNvPr id="4" name="Picture 3" descr="A picture containing sitting, table&#10;&#10;Description automatically generated">
            <a:extLst>
              <a:ext uri="{FF2B5EF4-FFF2-40B4-BE49-F238E27FC236}">
                <a16:creationId xmlns:a16="http://schemas.microsoft.com/office/drawing/2014/main" id="{53611CA3-0855-43E3-9A7A-0B710822A6F8}"/>
              </a:ext>
            </a:extLst>
          </p:cNvPr>
          <p:cNvPicPr>
            <a:picLocks noChangeAspect="1"/>
          </p:cNvPicPr>
          <p:nvPr/>
        </p:nvPicPr>
        <p:blipFill>
          <a:blip r:embed="rId3"/>
          <a:stretch>
            <a:fillRect/>
          </a:stretch>
        </p:blipFill>
        <p:spPr>
          <a:xfrm>
            <a:off x="4463864" y="405984"/>
            <a:ext cx="4680136" cy="4680136"/>
          </a:xfrm>
          <a:prstGeom prst="rect">
            <a:avLst/>
          </a:prstGeom>
        </p:spPr>
      </p:pic>
    </p:spTree>
    <p:extLst>
      <p:ext uri="{BB962C8B-B14F-4D97-AF65-F5344CB8AC3E}">
        <p14:creationId xmlns:p14="http://schemas.microsoft.com/office/powerpoint/2010/main" val="37940001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 Placeholder 64">
            <a:extLst>
              <a:ext uri="{FF2B5EF4-FFF2-40B4-BE49-F238E27FC236}">
                <a16:creationId xmlns:a16="http://schemas.microsoft.com/office/drawing/2014/main" id="{80501852-6CAB-4D87-8E99-6C2BBAA82095}"/>
              </a:ext>
            </a:extLst>
          </p:cNvPr>
          <p:cNvSpPr txBox="1">
            <a:spLocks/>
          </p:cNvSpPr>
          <p:nvPr/>
        </p:nvSpPr>
        <p:spPr>
          <a:xfrm>
            <a:off x="5788026" y="1213837"/>
            <a:ext cx="3292223" cy="3564658"/>
          </a:xfrm>
          <a:prstGeom prst="rect">
            <a:avLst/>
          </a:prstGeom>
        </p:spPr>
        <p:txBody>
          <a:bodyPr vert="horz" lIns="0" tIns="68580" rIns="0" bIns="137160" rtlCol="0">
            <a:norm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18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4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2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2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8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2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800" kern="1200">
                <a:solidFill>
                  <a:schemeClr val="tx2"/>
                </a:solidFill>
                <a:latin typeface="+mn-lt"/>
                <a:ea typeface="+mn-ea"/>
                <a:cs typeface="+mn-cs"/>
              </a:defRPr>
            </a:lvl9pPr>
          </a:lstStyle>
          <a:p>
            <a:pPr defTabSz="685800">
              <a:spcBef>
                <a:spcPts val="450"/>
              </a:spcBef>
              <a:buClr>
                <a:srgbClr val="717074">
                  <a:lumMod val="60000"/>
                  <a:lumOff val="40000"/>
                </a:srgbClr>
              </a:buClr>
              <a:buNone/>
              <a:defRPr/>
            </a:pPr>
            <a:r>
              <a:rPr lang="en-US">
                <a:solidFill>
                  <a:srgbClr val="3F3F3F"/>
                </a:solidFill>
                <a:latin typeface="Metropolis"/>
              </a:rPr>
              <a:t> </a:t>
            </a:r>
            <a:endParaRPr lang="en-US" dirty="0">
              <a:solidFill>
                <a:srgbClr val="3F3F3F"/>
              </a:solidFill>
              <a:latin typeface="Metropolis"/>
            </a:endParaRPr>
          </a:p>
        </p:txBody>
      </p:sp>
      <p:sp>
        <p:nvSpPr>
          <p:cNvPr id="97" name="Rectangle 96">
            <a:extLst>
              <a:ext uri="{FF2B5EF4-FFF2-40B4-BE49-F238E27FC236}">
                <a16:creationId xmlns:a16="http://schemas.microsoft.com/office/drawing/2014/main" id="{B1837433-C04F-42B3-A5C2-1320725DF0A8}"/>
              </a:ext>
            </a:extLst>
          </p:cNvPr>
          <p:cNvSpPr/>
          <p:nvPr/>
        </p:nvSpPr>
        <p:spPr>
          <a:xfrm>
            <a:off x="-3427" y="1176107"/>
            <a:ext cx="9141619" cy="3496992"/>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sp>
        <p:nvSpPr>
          <p:cNvPr id="98" name="TextBox 97">
            <a:extLst>
              <a:ext uri="{FF2B5EF4-FFF2-40B4-BE49-F238E27FC236}">
                <a16:creationId xmlns:a16="http://schemas.microsoft.com/office/drawing/2014/main" id="{41ACD026-767D-43EC-B115-1DD85B5D09A4}"/>
              </a:ext>
            </a:extLst>
          </p:cNvPr>
          <p:cNvSpPr txBox="1"/>
          <p:nvPr/>
        </p:nvSpPr>
        <p:spPr>
          <a:xfrm>
            <a:off x="7321361" y="1207604"/>
            <a:ext cx="0" cy="0"/>
          </a:xfrm>
          <a:prstGeom prst="rect">
            <a:avLst/>
          </a:prstGeom>
          <a:noFill/>
        </p:spPr>
        <p:txBody>
          <a:bodyPr wrap="none" lIns="0" tIns="0" rIns="0" bIns="0" rtlCol="0">
            <a:noAutofit/>
          </a:bodyPr>
          <a:lstStyle/>
          <a:p>
            <a:pPr>
              <a:lnSpc>
                <a:spcPct val="130000"/>
              </a:lnSpc>
            </a:pPr>
            <a:endParaRPr lang="en-US" sz="1350" err="1">
              <a:solidFill>
                <a:srgbClr val="3F3F3F"/>
              </a:solidFill>
              <a:latin typeface="Metropolis"/>
            </a:endParaRPr>
          </a:p>
        </p:txBody>
      </p:sp>
      <p:sp>
        <p:nvSpPr>
          <p:cNvPr id="99" name="Rectangle 98">
            <a:extLst>
              <a:ext uri="{FF2B5EF4-FFF2-40B4-BE49-F238E27FC236}">
                <a16:creationId xmlns:a16="http://schemas.microsoft.com/office/drawing/2014/main" id="{9BB84A10-3B32-4CE5-8881-2EA7698A5649}"/>
              </a:ext>
            </a:extLst>
          </p:cNvPr>
          <p:cNvSpPr/>
          <p:nvPr/>
        </p:nvSpPr>
        <p:spPr>
          <a:xfrm>
            <a:off x="6603180" y="3310703"/>
            <a:ext cx="2170759" cy="936266"/>
          </a:xfrm>
          <a:prstGeom prst="rect">
            <a:avLst/>
          </a:prstGeom>
          <a:noFill/>
          <a:ln w="19050" cap="flat" cmpd="sng" algn="ctr">
            <a:solidFill>
              <a:srgbClr val="78BE2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dirty="0">
              <a:solidFill>
                <a:srgbClr val="3F3F3F">
                  <a:lumMod val="50000"/>
                </a:srgbClr>
              </a:solidFill>
              <a:latin typeface="Metropolis"/>
            </a:endParaRPr>
          </a:p>
        </p:txBody>
      </p:sp>
      <p:sp>
        <p:nvSpPr>
          <p:cNvPr id="100" name="Rectangle 99">
            <a:extLst>
              <a:ext uri="{FF2B5EF4-FFF2-40B4-BE49-F238E27FC236}">
                <a16:creationId xmlns:a16="http://schemas.microsoft.com/office/drawing/2014/main" id="{02B675FA-ED7E-4EC5-B2E8-4251E5C0F53E}"/>
              </a:ext>
            </a:extLst>
          </p:cNvPr>
          <p:cNvSpPr/>
          <p:nvPr/>
        </p:nvSpPr>
        <p:spPr>
          <a:xfrm>
            <a:off x="3420562" y="3310703"/>
            <a:ext cx="2170759" cy="936266"/>
          </a:xfrm>
          <a:prstGeom prst="rect">
            <a:avLst/>
          </a:prstGeom>
          <a:noFill/>
          <a:ln w="19050" cap="flat" cmpd="sng" algn="ctr">
            <a:solidFill>
              <a:srgbClr val="0091D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r>
              <a:rPr lang="en-US" sz="900" kern="0" dirty="0">
                <a:solidFill>
                  <a:srgbClr val="1D428A"/>
                </a:solidFill>
                <a:latin typeface="Metropolis"/>
              </a:rPr>
              <a:t>Azure VNet</a:t>
            </a:r>
            <a:br>
              <a:rPr lang="en-US" sz="900" kern="0" dirty="0">
                <a:solidFill>
                  <a:srgbClr val="1D428A"/>
                </a:solidFill>
                <a:latin typeface="Metropolis"/>
              </a:rPr>
            </a:br>
            <a:endParaRPr lang="en-US" sz="900" kern="0" dirty="0">
              <a:solidFill>
                <a:srgbClr val="1D428A"/>
              </a:solidFill>
              <a:latin typeface="Metropolis"/>
            </a:endParaRPr>
          </a:p>
        </p:txBody>
      </p:sp>
      <p:sp>
        <p:nvSpPr>
          <p:cNvPr id="101" name="Rectangle 100">
            <a:extLst>
              <a:ext uri="{FF2B5EF4-FFF2-40B4-BE49-F238E27FC236}">
                <a16:creationId xmlns:a16="http://schemas.microsoft.com/office/drawing/2014/main" id="{E0D8402B-208B-4B0A-A2A4-38BF3133D796}"/>
              </a:ext>
            </a:extLst>
          </p:cNvPr>
          <p:cNvSpPr/>
          <p:nvPr/>
        </p:nvSpPr>
        <p:spPr>
          <a:xfrm>
            <a:off x="3185319" y="1101785"/>
            <a:ext cx="5805039" cy="4001576"/>
          </a:xfrm>
          <a:prstGeom prst="rect">
            <a:avLst/>
          </a:prstGeom>
          <a:noFill/>
          <a:ln w="19050" cap="flat" cmpd="sng" algn="ctr">
            <a:solidFill>
              <a:srgbClr val="1D428A"/>
            </a:solid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spcAft>
                <a:spcPts val="450"/>
              </a:spcAft>
              <a:defRPr/>
            </a:pPr>
            <a:endParaRPr lang="en-US" sz="900" kern="0">
              <a:solidFill>
                <a:srgbClr val="1D428A"/>
              </a:solidFill>
              <a:latin typeface="Metropolis"/>
            </a:endParaRPr>
          </a:p>
        </p:txBody>
      </p:sp>
      <p:grpSp>
        <p:nvGrpSpPr>
          <p:cNvPr id="102" name="Group 101">
            <a:extLst>
              <a:ext uri="{FF2B5EF4-FFF2-40B4-BE49-F238E27FC236}">
                <a16:creationId xmlns:a16="http://schemas.microsoft.com/office/drawing/2014/main" id="{C60D87ED-0F0C-4D2D-B694-27EC302EDAD3}"/>
              </a:ext>
            </a:extLst>
          </p:cNvPr>
          <p:cNvGrpSpPr/>
          <p:nvPr/>
        </p:nvGrpSpPr>
        <p:grpSpPr>
          <a:xfrm>
            <a:off x="4162658" y="1240153"/>
            <a:ext cx="688799" cy="796061"/>
            <a:chOff x="1782986" y="2856977"/>
            <a:chExt cx="685801" cy="914923"/>
          </a:xfrm>
        </p:grpSpPr>
        <p:grpSp>
          <p:nvGrpSpPr>
            <p:cNvPr id="103" name="Group 102">
              <a:extLst>
                <a:ext uri="{FF2B5EF4-FFF2-40B4-BE49-F238E27FC236}">
                  <a16:creationId xmlns:a16="http://schemas.microsoft.com/office/drawing/2014/main" id="{568CCC86-5B6A-4293-A09A-2116CADD13DB}"/>
                </a:ext>
              </a:extLst>
            </p:cNvPr>
            <p:cNvGrpSpPr/>
            <p:nvPr/>
          </p:nvGrpSpPr>
          <p:grpSpPr>
            <a:xfrm>
              <a:off x="1782986" y="3086099"/>
              <a:ext cx="685801" cy="685801"/>
              <a:chOff x="6982219" y="3218152"/>
              <a:chExt cx="685801" cy="685801"/>
            </a:xfrm>
            <a:solidFill>
              <a:srgbClr val="1D428A"/>
            </a:solidFill>
          </p:grpSpPr>
          <p:sp>
            <p:nvSpPr>
              <p:cNvPr id="105" name="Freeform 38">
                <a:extLst>
                  <a:ext uri="{FF2B5EF4-FFF2-40B4-BE49-F238E27FC236}">
                    <a16:creationId xmlns:a16="http://schemas.microsoft.com/office/drawing/2014/main" id="{29D77ED5-6B0B-4E2B-9107-2BB3CC9053A1}"/>
                  </a:ext>
                </a:extLst>
              </p:cNvPr>
              <p:cNvSpPr/>
              <p:nvPr/>
            </p:nvSpPr>
            <p:spPr>
              <a:xfrm>
                <a:off x="6982219"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grpFill/>
              <a:ln w="5239" cap="flat">
                <a:solidFill>
                  <a:srgbClr val="1D428A"/>
                </a:solidFill>
                <a:prstDash val="solid"/>
                <a:miter/>
              </a:ln>
            </p:spPr>
            <p:txBody>
              <a:bodyPr rtlCol="0" anchor="ctr"/>
              <a:lstStyle/>
              <a:p>
                <a:pPr defTabSz="685800">
                  <a:defRPr/>
                </a:pPr>
                <a:endParaRPr lang="en-US" sz="1349" kern="0">
                  <a:solidFill>
                    <a:srgbClr val="1D428A"/>
                  </a:solidFill>
                  <a:latin typeface="Metropolis"/>
                </a:endParaRPr>
              </a:p>
            </p:txBody>
          </p:sp>
          <p:sp>
            <p:nvSpPr>
              <p:cNvPr id="106" name="Freeform 39">
                <a:extLst>
                  <a:ext uri="{FF2B5EF4-FFF2-40B4-BE49-F238E27FC236}">
                    <a16:creationId xmlns:a16="http://schemas.microsoft.com/office/drawing/2014/main" id="{04018575-D3DA-40CD-83AA-2FD82CC0676F}"/>
                  </a:ext>
                </a:extLst>
              </p:cNvPr>
              <p:cNvSpPr/>
              <p:nvPr/>
            </p:nvSpPr>
            <p:spPr>
              <a:xfrm>
                <a:off x="7093369"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grpFill/>
              <a:ln w="10478" cap="flat">
                <a:noFill/>
                <a:prstDash val="solid"/>
                <a:miter/>
              </a:ln>
            </p:spPr>
            <p:txBody>
              <a:bodyPr rtlCol="0" anchor="ctr"/>
              <a:lstStyle/>
              <a:p>
                <a:pPr defTabSz="685800">
                  <a:defRPr/>
                </a:pPr>
                <a:endParaRPr lang="en-US" sz="1349" kern="0">
                  <a:solidFill>
                    <a:srgbClr val="1D428A"/>
                  </a:solidFill>
                  <a:latin typeface="Metropolis"/>
                </a:endParaRPr>
              </a:p>
            </p:txBody>
          </p:sp>
        </p:grpSp>
        <p:sp>
          <p:nvSpPr>
            <p:cNvPr id="104" name="TextBox 103">
              <a:extLst>
                <a:ext uri="{FF2B5EF4-FFF2-40B4-BE49-F238E27FC236}">
                  <a16:creationId xmlns:a16="http://schemas.microsoft.com/office/drawing/2014/main" id="{0BEC2825-82F4-4F83-B670-AE1F725DF879}"/>
                </a:ext>
              </a:extLst>
            </p:cNvPr>
            <p:cNvSpPr txBox="1"/>
            <p:nvPr/>
          </p:nvSpPr>
          <p:spPr>
            <a:xfrm>
              <a:off x="1994212" y="2856977"/>
              <a:ext cx="263345" cy="159179"/>
            </a:xfrm>
            <a:prstGeom prst="rect">
              <a:avLst/>
            </a:prstGeom>
          </p:spPr>
          <p:txBody>
            <a:bodyPr wrap="none" lIns="0" tIns="0" rIns="0" bIns="0" rtlCol="0">
              <a:spAutoFit/>
            </a:bodyPr>
            <a:lstStyle/>
            <a:p>
              <a:pPr algn="ctr" defTabSz="685800">
                <a:spcAft>
                  <a:spcPts val="450"/>
                </a:spcAft>
                <a:defRPr/>
              </a:pPr>
              <a:r>
                <a:rPr lang="en-US" sz="900" kern="0" dirty="0">
                  <a:solidFill>
                    <a:srgbClr val="1D428A"/>
                  </a:solidFill>
                  <a:latin typeface="Metropolis"/>
                </a:rPr>
                <a:t>MSEE</a:t>
              </a:r>
            </a:p>
          </p:txBody>
        </p:sp>
      </p:grpSp>
      <p:grpSp>
        <p:nvGrpSpPr>
          <p:cNvPr id="107" name="Group 106">
            <a:extLst>
              <a:ext uri="{FF2B5EF4-FFF2-40B4-BE49-F238E27FC236}">
                <a16:creationId xmlns:a16="http://schemas.microsoft.com/office/drawing/2014/main" id="{DF8F398D-B763-4CEF-9C9D-9B040FC3BF40}"/>
              </a:ext>
            </a:extLst>
          </p:cNvPr>
          <p:cNvGrpSpPr/>
          <p:nvPr/>
        </p:nvGrpSpPr>
        <p:grpSpPr>
          <a:xfrm>
            <a:off x="8017048" y="1240152"/>
            <a:ext cx="688799" cy="796061"/>
            <a:chOff x="5620598" y="2856977"/>
            <a:chExt cx="685801" cy="914922"/>
          </a:xfrm>
        </p:grpSpPr>
        <p:grpSp>
          <p:nvGrpSpPr>
            <p:cNvPr id="108" name="Group 107">
              <a:extLst>
                <a:ext uri="{FF2B5EF4-FFF2-40B4-BE49-F238E27FC236}">
                  <a16:creationId xmlns:a16="http://schemas.microsoft.com/office/drawing/2014/main" id="{2F61C087-4355-40D5-92CE-3F4579A82F51}"/>
                </a:ext>
              </a:extLst>
            </p:cNvPr>
            <p:cNvGrpSpPr/>
            <p:nvPr/>
          </p:nvGrpSpPr>
          <p:grpSpPr>
            <a:xfrm>
              <a:off x="5620598" y="3086098"/>
              <a:ext cx="685801" cy="685801"/>
              <a:chOff x="7652178" y="3218152"/>
              <a:chExt cx="685801" cy="685801"/>
            </a:xfrm>
          </p:grpSpPr>
          <p:sp>
            <p:nvSpPr>
              <p:cNvPr id="110" name="Freeform 38">
                <a:extLst>
                  <a:ext uri="{FF2B5EF4-FFF2-40B4-BE49-F238E27FC236}">
                    <a16:creationId xmlns:a16="http://schemas.microsoft.com/office/drawing/2014/main" id="{5798E2E6-9E2A-4BF7-9E17-1996F17B00F9}"/>
                  </a:ext>
                </a:extLst>
              </p:cNvPr>
              <p:cNvSpPr/>
              <p:nvPr/>
            </p:nvSpPr>
            <p:spPr>
              <a:xfrm>
                <a:off x="7652178"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solidFill>
                <a:srgbClr val="0091DA"/>
              </a:solidFill>
              <a:ln w="5239" cap="flat">
                <a:solidFill>
                  <a:srgbClr val="0091DA"/>
                </a:solidFill>
                <a:prstDash val="solid"/>
                <a:miter/>
              </a:ln>
            </p:spPr>
            <p:txBody>
              <a:bodyPr rtlCol="0" anchor="ctr"/>
              <a:lstStyle/>
              <a:p>
                <a:pPr defTabSz="685800">
                  <a:defRPr/>
                </a:pPr>
                <a:endParaRPr lang="en-US" sz="1349" kern="0">
                  <a:solidFill>
                    <a:srgbClr val="0091DA"/>
                  </a:solidFill>
                  <a:latin typeface="Metropolis"/>
                </a:endParaRPr>
              </a:p>
            </p:txBody>
          </p:sp>
          <p:sp>
            <p:nvSpPr>
              <p:cNvPr id="111" name="Freeform 39">
                <a:extLst>
                  <a:ext uri="{FF2B5EF4-FFF2-40B4-BE49-F238E27FC236}">
                    <a16:creationId xmlns:a16="http://schemas.microsoft.com/office/drawing/2014/main" id="{E7E52701-0B6A-4ADF-858E-25C51741F201}"/>
                  </a:ext>
                </a:extLst>
              </p:cNvPr>
              <p:cNvSpPr/>
              <p:nvPr/>
            </p:nvSpPr>
            <p:spPr>
              <a:xfrm>
                <a:off x="7772380"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solidFill>
                <a:srgbClr val="0091DA"/>
              </a:solidFill>
              <a:ln w="10478" cap="flat">
                <a:noFill/>
                <a:prstDash val="solid"/>
                <a:miter/>
              </a:ln>
            </p:spPr>
            <p:txBody>
              <a:bodyPr rtlCol="0" anchor="ctr"/>
              <a:lstStyle/>
              <a:p>
                <a:pPr defTabSz="685800">
                  <a:defRPr/>
                </a:pPr>
                <a:endParaRPr lang="en-US" sz="1349" kern="0">
                  <a:solidFill>
                    <a:srgbClr val="0091DA"/>
                  </a:solidFill>
                  <a:latin typeface="Metropolis"/>
                </a:endParaRPr>
              </a:p>
            </p:txBody>
          </p:sp>
        </p:grpSp>
        <p:sp>
          <p:nvSpPr>
            <p:cNvPr id="109" name="TextBox 108">
              <a:extLst>
                <a:ext uri="{FF2B5EF4-FFF2-40B4-BE49-F238E27FC236}">
                  <a16:creationId xmlns:a16="http://schemas.microsoft.com/office/drawing/2014/main" id="{FE2E0CB5-1257-41DC-802B-EBE0DF7251F7}"/>
                </a:ext>
              </a:extLst>
            </p:cNvPr>
            <p:cNvSpPr txBox="1"/>
            <p:nvPr/>
          </p:nvSpPr>
          <p:spPr>
            <a:xfrm>
              <a:off x="5779156" y="2856977"/>
              <a:ext cx="368682" cy="159178"/>
            </a:xfrm>
            <a:prstGeom prst="rect">
              <a:avLst/>
            </a:prstGeom>
          </p:spPr>
          <p:txBody>
            <a:bodyPr wrap="none" lIns="0" tIns="0" rIns="0" bIns="0" rtlCol="0">
              <a:spAutoFit/>
            </a:bodyPr>
            <a:lstStyle/>
            <a:p>
              <a:pPr algn="ctr" defTabSz="685800">
                <a:spcAft>
                  <a:spcPts val="450"/>
                </a:spcAft>
                <a:defRPr/>
              </a:pPr>
              <a:r>
                <a:rPr lang="en-US" sz="900" kern="0" dirty="0">
                  <a:solidFill>
                    <a:srgbClr val="0091DA"/>
                  </a:solidFill>
                  <a:latin typeface="Metropolis"/>
                </a:rPr>
                <a:t>D-MSEE</a:t>
              </a:r>
            </a:p>
          </p:txBody>
        </p:sp>
      </p:grpSp>
      <p:cxnSp>
        <p:nvCxnSpPr>
          <p:cNvPr id="112" name="Straight Connector 111">
            <a:extLst>
              <a:ext uri="{FF2B5EF4-FFF2-40B4-BE49-F238E27FC236}">
                <a16:creationId xmlns:a16="http://schemas.microsoft.com/office/drawing/2014/main" id="{CEFCAFCF-669D-467D-95B3-12428485ACDC}"/>
              </a:ext>
            </a:extLst>
          </p:cNvPr>
          <p:cNvCxnSpPr>
            <a:cxnSpLocks/>
            <a:endCxn id="119" idx="0"/>
          </p:cNvCxnSpPr>
          <p:nvPr/>
        </p:nvCxnSpPr>
        <p:spPr bwMode="gray">
          <a:xfrm>
            <a:off x="4507059" y="2036214"/>
            <a:ext cx="1709" cy="994454"/>
          </a:xfrm>
          <a:prstGeom prst="line">
            <a:avLst/>
          </a:prstGeom>
          <a:noFill/>
          <a:ln w="25400" cap="flat" cmpd="sng" algn="ctr">
            <a:solidFill>
              <a:srgbClr val="7F35B2"/>
            </a:solidFill>
            <a:prstDash val="solid"/>
            <a:miter lim="800000"/>
            <a:tailEnd type="none"/>
          </a:ln>
          <a:effectLst/>
        </p:spPr>
      </p:cxnSp>
      <p:cxnSp>
        <p:nvCxnSpPr>
          <p:cNvPr id="113" name="Straight Connector 112">
            <a:extLst>
              <a:ext uri="{FF2B5EF4-FFF2-40B4-BE49-F238E27FC236}">
                <a16:creationId xmlns:a16="http://schemas.microsoft.com/office/drawing/2014/main" id="{89490856-DF2D-4CB7-8C8B-E9D2DE7932F7}"/>
              </a:ext>
            </a:extLst>
          </p:cNvPr>
          <p:cNvCxnSpPr>
            <a:cxnSpLocks/>
            <a:endCxn id="110" idx="2"/>
          </p:cNvCxnSpPr>
          <p:nvPr/>
        </p:nvCxnSpPr>
        <p:spPr bwMode="gray">
          <a:xfrm flipV="1">
            <a:off x="8361445" y="2019505"/>
            <a:ext cx="3" cy="1291199"/>
          </a:xfrm>
          <a:prstGeom prst="line">
            <a:avLst/>
          </a:prstGeom>
          <a:noFill/>
          <a:ln w="25400" cap="flat" cmpd="sng" algn="ctr">
            <a:solidFill>
              <a:srgbClr val="7F35B2"/>
            </a:solidFill>
            <a:prstDash val="solid"/>
            <a:miter lim="800000"/>
            <a:tailEnd type="none"/>
          </a:ln>
          <a:effectLst/>
        </p:spPr>
      </p:cxnSp>
      <p:grpSp>
        <p:nvGrpSpPr>
          <p:cNvPr id="114" name="Group 113">
            <a:extLst>
              <a:ext uri="{FF2B5EF4-FFF2-40B4-BE49-F238E27FC236}">
                <a16:creationId xmlns:a16="http://schemas.microsoft.com/office/drawing/2014/main" id="{48EFECB0-862A-43E3-A76A-7126DD1289B0}"/>
              </a:ext>
            </a:extLst>
          </p:cNvPr>
          <p:cNvGrpSpPr/>
          <p:nvPr/>
        </p:nvGrpSpPr>
        <p:grpSpPr>
          <a:xfrm>
            <a:off x="7824370" y="595307"/>
            <a:ext cx="1024319" cy="500920"/>
            <a:chOff x="5401173" y="5154495"/>
            <a:chExt cx="1019860" cy="575714"/>
          </a:xfrm>
        </p:grpSpPr>
        <p:pic>
          <p:nvPicPr>
            <p:cNvPr id="115" name="Graphic 114">
              <a:extLst>
                <a:ext uri="{FF2B5EF4-FFF2-40B4-BE49-F238E27FC236}">
                  <a16:creationId xmlns:a16="http://schemas.microsoft.com/office/drawing/2014/main" id="{2B94E9E0-3321-4FD9-89B7-BAF5BBAD6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5940531" y="5223410"/>
              <a:ext cx="322777" cy="322777"/>
            </a:xfrm>
            <a:prstGeom prst="rect">
              <a:avLst/>
            </a:prstGeom>
          </p:spPr>
        </p:pic>
        <p:pic>
          <p:nvPicPr>
            <p:cNvPr id="116" name="Graphic 115">
              <a:extLst>
                <a:ext uri="{FF2B5EF4-FFF2-40B4-BE49-F238E27FC236}">
                  <a16:creationId xmlns:a16="http://schemas.microsoft.com/office/drawing/2014/main" id="{343F3D04-07DD-4303-859C-813973F901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970" y="5154495"/>
              <a:ext cx="339774" cy="339774"/>
            </a:xfrm>
            <a:prstGeom prst="rect">
              <a:avLst/>
            </a:prstGeom>
          </p:spPr>
        </p:pic>
        <p:sp>
          <p:nvSpPr>
            <p:cNvPr id="117" name="TextBox 116">
              <a:extLst>
                <a:ext uri="{FF2B5EF4-FFF2-40B4-BE49-F238E27FC236}">
                  <a16:creationId xmlns:a16="http://schemas.microsoft.com/office/drawing/2014/main" id="{2FA2306B-FF43-40A6-8882-57D4A1A10BB6}"/>
                </a:ext>
              </a:extLst>
            </p:cNvPr>
            <p:cNvSpPr txBox="1"/>
            <p:nvPr/>
          </p:nvSpPr>
          <p:spPr>
            <a:xfrm>
              <a:off x="5401173" y="5544500"/>
              <a:ext cx="1019860" cy="185709"/>
            </a:xfrm>
            <a:prstGeom prst="rect">
              <a:avLst/>
            </a:prstGeom>
          </p:spPr>
          <p:txBody>
            <a:bodyPr wrap="none" lIns="0" tIns="0" rIns="0" bIns="0" rtlCol="0">
              <a:spAutoFit/>
            </a:bodyPr>
            <a:lstStyle/>
            <a:p>
              <a:pPr algn="ctr">
                <a:spcAft>
                  <a:spcPts val="450"/>
                </a:spcAft>
              </a:pPr>
              <a:r>
                <a:rPr lang="en-US" sz="1050" dirty="0">
                  <a:solidFill>
                    <a:srgbClr val="1D428A"/>
                  </a:solidFill>
                  <a:latin typeface="Metropolis"/>
                </a:rPr>
                <a:t>Azure Subscription</a:t>
              </a:r>
            </a:p>
          </p:txBody>
        </p:sp>
      </p:grpSp>
      <p:pic>
        <p:nvPicPr>
          <p:cNvPr id="118" name="Graphic 117">
            <a:extLst>
              <a:ext uri="{FF2B5EF4-FFF2-40B4-BE49-F238E27FC236}">
                <a16:creationId xmlns:a16="http://schemas.microsoft.com/office/drawing/2014/main" id="{3AC0F0E2-A4AB-4879-9A27-61DD9CBCB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334" y="3745777"/>
            <a:ext cx="348198" cy="301643"/>
          </a:xfrm>
          <a:prstGeom prst="rect">
            <a:avLst/>
          </a:prstGeom>
        </p:spPr>
      </p:pic>
      <p:pic>
        <p:nvPicPr>
          <p:cNvPr id="119" name="Graphic 118">
            <a:extLst>
              <a:ext uri="{FF2B5EF4-FFF2-40B4-BE49-F238E27FC236}">
                <a16:creationId xmlns:a16="http://schemas.microsoft.com/office/drawing/2014/main" id="{95BFE49E-FABD-4C7A-B293-23DBD416EB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4669" y="3030668"/>
            <a:ext cx="348198" cy="301643"/>
          </a:xfrm>
          <a:prstGeom prst="rect">
            <a:avLst/>
          </a:prstGeom>
        </p:spPr>
      </p:pic>
      <p:grpSp>
        <p:nvGrpSpPr>
          <p:cNvPr id="120" name="Group 119">
            <a:extLst>
              <a:ext uri="{FF2B5EF4-FFF2-40B4-BE49-F238E27FC236}">
                <a16:creationId xmlns:a16="http://schemas.microsoft.com/office/drawing/2014/main" id="{5690E11A-ABC2-416B-AB99-7652E9267C54}"/>
              </a:ext>
            </a:extLst>
          </p:cNvPr>
          <p:cNvGrpSpPr/>
          <p:nvPr/>
        </p:nvGrpSpPr>
        <p:grpSpPr>
          <a:xfrm>
            <a:off x="4574506" y="4433326"/>
            <a:ext cx="1700057" cy="607874"/>
            <a:chOff x="1833476" y="5119750"/>
            <a:chExt cx="1692656" cy="698637"/>
          </a:xfrm>
        </p:grpSpPr>
        <p:sp>
          <p:nvSpPr>
            <p:cNvPr id="121" name="TextBox 120">
              <a:extLst>
                <a:ext uri="{FF2B5EF4-FFF2-40B4-BE49-F238E27FC236}">
                  <a16:creationId xmlns:a16="http://schemas.microsoft.com/office/drawing/2014/main" id="{2A6859DB-A923-4948-AB11-81F12356C1D6}"/>
                </a:ext>
              </a:extLst>
            </p:cNvPr>
            <p:cNvSpPr txBox="1"/>
            <p:nvPr/>
          </p:nvSpPr>
          <p:spPr>
            <a:xfrm>
              <a:off x="2336176" y="5119750"/>
              <a:ext cx="675119" cy="159179"/>
            </a:xfrm>
            <a:prstGeom prst="rect">
              <a:avLst/>
            </a:prstGeom>
          </p:spPr>
          <p:txBody>
            <a:bodyPr wrap="none" lIns="0" tIns="0" rIns="0" bIns="0" rtlCol="0">
              <a:spAutoFit/>
            </a:bodyPr>
            <a:lstStyle/>
            <a:p>
              <a:pPr algn="ctr">
                <a:spcAft>
                  <a:spcPts val="450"/>
                </a:spcAft>
              </a:pPr>
              <a:r>
                <a:rPr lang="en-US" sz="900" dirty="0">
                  <a:solidFill>
                    <a:srgbClr val="1D428A"/>
                  </a:solidFill>
                  <a:latin typeface="Metropolis"/>
                </a:rPr>
                <a:t>Azure Services</a:t>
              </a:r>
            </a:p>
          </p:txBody>
        </p:sp>
        <p:pic>
          <p:nvPicPr>
            <p:cNvPr id="122" name="Graphic 121">
              <a:extLst>
                <a:ext uri="{FF2B5EF4-FFF2-40B4-BE49-F238E27FC236}">
                  <a16:creationId xmlns:a16="http://schemas.microsoft.com/office/drawing/2014/main" id="{859028C3-A063-480A-8D57-06F3CDA80A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19587" y="5312367"/>
              <a:ext cx="228600" cy="228600"/>
            </a:xfrm>
            <a:prstGeom prst="rect">
              <a:avLst/>
            </a:prstGeom>
          </p:spPr>
        </p:pic>
        <p:pic>
          <p:nvPicPr>
            <p:cNvPr id="123" name="Graphic 122">
              <a:extLst>
                <a:ext uri="{FF2B5EF4-FFF2-40B4-BE49-F238E27FC236}">
                  <a16:creationId xmlns:a16="http://schemas.microsoft.com/office/drawing/2014/main" id="{19EE030B-A6EE-42EC-B8BD-6FEA7FD38F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7532" y="5312367"/>
              <a:ext cx="228600" cy="228600"/>
            </a:xfrm>
            <a:prstGeom prst="rect">
              <a:avLst/>
            </a:prstGeom>
          </p:spPr>
        </p:pic>
        <p:pic>
          <p:nvPicPr>
            <p:cNvPr id="124" name="Graphic 123">
              <a:extLst>
                <a:ext uri="{FF2B5EF4-FFF2-40B4-BE49-F238E27FC236}">
                  <a16:creationId xmlns:a16="http://schemas.microsoft.com/office/drawing/2014/main" id="{EECA424C-0197-4F05-9F2E-70D4FD41AE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6664" y="5588204"/>
              <a:ext cx="228600" cy="228600"/>
            </a:xfrm>
            <a:prstGeom prst="rect">
              <a:avLst/>
            </a:prstGeom>
          </p:spPr>
        </p:pic>
        <p:pic>
          <p:nvPicPr>
            <p:cNvPr id="125" name="Graphic 124">
              <a:extLst>
                <a:ext uri="{FF2B5EF4-FFF2-40B4-BE49-F238E27FC236}">
                  <a16:creationId xmlns:a16="http://schemas.microsoft.com/office/drawing/2014/main" id="{DE71CB3F-6F54-44C3-BB21-8EDF411AD9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92893" y="5570895"/>
              <a:ext cx="228600" cy="228600"/>
            </a:xfrm>
            <a:prstGeom prst="rect">
              <a:avLst/>
            </a:prstGeom>
          </p:spPr>
        </p:pic>
        <p:pic>
          <p:nvPicPr>
            <p:cNvPr id="126" name="Graphic 125">
              <a:extLst>
                <a:ext uri="{FF2B5EF4-FFF2-40B4-BE49-F238E27FC236}">
                  <a16:creationId xmlns:a16="http://schemas.microsoft.com/office/drawing/2014/main" id="{E064BC67-3D47-4165-A302-E846F040170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48041" y="5582679"/>
              <a:ext cx="228600" cy="228600"/>
            </a:xfrm>
            <a:prstGeom prst="rect">
              <a:avLst/>
            </a:prstGeom>
          </p:spPr>
        </p:pic>
        <p:pic>
          <p:nvPicPr>
            <p:cNvPr id="127" name="Graphic 126">
              <a:extLst>
                <a:ext uri="{FF2B5EF4-FFF2-40B4-BE49-F238E27FC236}">
                  <a16:creationId xmlns:a16="http://schemas.microsoft.com/office/drawing/2014/main" id="{F4F66B72-0BB9-49ED-891C-A61C4A7C72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06997" y="5589787"/>
              <a:ext cx="228600" cy="228600"/>
            </a:xfrm>
            <a:prstGeom prst="rect">
              <a:avLst/>
            </a:prstGeom>
          </p:spPr>
        </p:pic>
        <p:pic>
          <p:nvPicPr>
            <p:cNvPr id="128" name="Graphic 127">
              <a:extLst>
                <a:ext uri="{FF2B5EF4-FFF2-40B4-BE49-F238E27FC236}">
                  <a16:creationId xmlns:a16="http://schemas.microsoft.com/office/drawing/2014/main" id="{E7F8FCCB-6B3C-4832-8854-CE4A13B69B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82315" y="5588204"/>
              <a:ext cx="228600" cy="228600"/>
            </a:xfrm>
            <a:prstGeom prst="rect">
              <a:avLst/>
            </a:prstGeom>
          </p:spPr>
        </p:pic>
        <p:pic>
          <p:nvPicPr>
            <p:cNvPr id="129" name="Graphic 128">
              <a:extLst>
                <a:ext uri="{FF2B5EF4-FFF2-40B4-BE49-F238E27FC236}">
                  <a16:creationId xmlns:a16="http://schemas.microsoft.com/office/drawing/2014/main" id="{56E3878D-941D-4730-87A8-501D751AF0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92064" y="5587828"/>
              <a:ext cx="228600" cy="228600"/>
            </a:xfrm>
            <a:prstGeom prst="rect">
              <a:avLst/>
            </a:prstGeom>
          </p:spPr>
        </p:pic>
        <p:pic>
          <p:nvPicPr>
            <p:cNvPr id="130" name="Picture 129">
              <a:extLst>
                <a:ext uri="{FF2B5EF4-FFF2-40B4-BE49-F238E27FC236}">
                  <a16:creationId xmlns:a16="http://schemas.microsoft.com/office/drawing/2014/main" id="{618B822F-0F02-475D-90D5-CFC52CB50BC5}"/>
                </a:ext>
              </a:extLst>
            </p:cNvPr>
            <p:cNvPicPr>
              <a:picLocks noChangeAspect="1"/>
            </p:cNvPicPr>
            <p:nvPr/>
          </p:nvPicPr>
          <p:blipFill>
            <a:blip r:embed="rId26"/>
            <a:stretch>
              <a:fillRect/>
            </a:stretch>
          </p:blipFill>
          <p:spPr>
            <a:xfrm>
              <a:off x="1833476" y="5312367"/>
              <a:ext cx="254977" cy="228600"/>
            </a:xfrm>
            <a:prstGeom prst="rect">
              <a:avLst/>
            </a:prstGeom>
          </p:spPr>
        </p:pic>
        <p:pic>
          <p:nvPicPr>
            <p:cNvPr id="131" name="Picture 130">
              <a:extLst>
                <a:ext uri="{FF2B5EF4-FFF2-40B4-BE49-F238E27FC236}">
                  <a16:creationId xmlns:a16="http://schemas.microsoft.com/office/drawing/2014/main" id="{943510F0-D6CA-40A1-A74D-EBF19A0910B3}"/>
                </a:ext>
              </a:extLst>
            </p:cNvPr>
            <p:cNvPicPr>
              <a:picLocks noChangeAspect="1"/>
            </p:cNvPicPr>
            <p:nvPr/>
          </p:nvPicPr>
          <p:blipFill>
            <a:blip r:embed="rId27"/>
            <a:stretch>
              <a:fillRect/>
            </a:stretch>
          </p:blipFill>
          <p:spPr>
            <a:xfrm>
              <a:off x="2171744" y="5316241"/>
              <a:ext cx="254977" cy="228600"/>
            </a:xfrm>
            <a:prstGeom prst="rect">
              <a:avLst/>
            </a:prstGeom>
          </p:spPr>
        </p:pic>
        <p:pic>
          <p:nvPicPr>
            <p:cNvPr id="132" name="Picture 131">
              <a:extLst>
                <a:ext uri="{FF2B5EF4-FFF2-40B4-BE49-F238E27FC236}">
                  <a16:creationId xmlns:a16="http://schemas.microsoft.com/office/drawing/2014/main" id="{69EC658A-129C-4A3D-ABEA-6FA564911151}"/>
                </a:ext>
              </a:extLst>
            </p:cNvPr>
            <p:cNvPicPr>
              <a:picLocks noChangeAspect="1"/>
            </p:cNvPicPr>
            <p:nvPr/>
          </p:nvPicPr>
          <p:blipFill>
            <a:blip r:embed="rId28"/>
            <a:stretch>
              <a:fillRect/>
            </a:stretch>
          </p:blipFill>
          <p:spPr>
            <a:xfrm>
              <a:off x="2516035" y="5318242"/>
              <a:ext cx="172453" cy="228600"/>
            </a:xfrm>
            <a:prstGeom prst="rect">
              <a:avLst/>
            </a:prstGeom>
          </p:spPr>
        </p:pic>
        <p:pic>
          <p:nvPicPr>
            <p:cNvPr id="133" name="Picture 132">
              <a:extLst>
                <a:ext uri="{FF2B5EF4-FFF2-40B4-BE49-F238E27FC236}">
                  <a16:creationId xmlns:a16="http://schemas.microsoft.com/office/drawing/2014/main" id="{3C0A14C8-01EC-4182-BC75-C1D387CFD533}"/>
                </a:ext>
              </a:extLst>
            </p:cNvPr>
            <p:cNvPicPr>
              <a:picLocks noChangeAspect="1"/>
            </p:cNvPicPr>
            <p:nvPr/>
          </p:nvPicPr>
          <p:blipFill>
            <a:blip r:embed="rId29"/>
            <a:stretch>
              <a:fillRect/>
            </a:stretch>
          </p:blipFill>
          <p:spPr>
            <a:xfrm>
              <a:off x="2772396" y="5324266"/>
              <a:ext cx="169479" cy="228600"/>
            </a:xfrm>
            <a:prstGeom prst="rect">
              <a:avLst/>
            </a:prstGeom>
          </p:spPr>
        </p:pic>
      </p:grpSp>
      <p:sp>
        <p:nvSpPr>
          <p:cNvPr id="134" name="TextBox 133">
            <a:extLst>
              <a:ext uri="{FF2B5EF4-FFF2-40B4-BE49-F238E27FC236}">
                <a16:creationId xmlns:a16="http://schemas.microsoft.com/office/drawing/2014/main" id="{8DA1EB18-D0BF-47A6-8F1F-5B66C5C56B4F}"/>
              </a:ext>
            </a:extLst>
          </p:cNvPr>
          <p:cNvSpPr txBox="1"/>
          <p:nvPr/>
        </p:nvSpPr>
        <p:spPr>
          <a:xfrm>
            <a:off x="3310759" y="988846"/>
            <a:ext cx="1339708" cy="161583"/>
          </a:xfrm>
          <a:prstGeom prst="rect">
            <a:avLst/>
          </a:prstGeom>
          <a:solidFill>
            <a:srgbClr val="FFFFFF"/>
          </a:solidFill>
        </p:spPr>
        <p:txBody>
          <a:bodyPr wrap="square" lIns="0" tIns="0" rIns="0" bIns="0" rtlCol="0">
            <a:spAutoFit/>
          </a:bodyPr>
          <a:lstStyle/>
          <a:p>
            <a:pPr algn="ctr" defTabSz="685800">
              <a:spcAft>
                <a:spcPts val="450"/>
              </a:spcAft>
              <a:defRPr/>
            </a:pPr>
            <a:r>
              <a:rPr lang="en-US" sz="1050" kern="0" dirty="0">
                <a:solidFill>
                  <a:srgbClr val="1D428A"/>
                </a:solidFill>
                <a:latin typeface="Metropolis"/>
              </a:rPr>
              <a:t>Azure Region</a:t>
            </a:r>
          </a:p>
        </p:txBody>
      </p:sp>
      <p:grpSp>
        <p:nvGrpSpPr>
          <p:cNvPr id="135" name="Group 134">
            <a:extLst>
              <a:ext uri="{FF2B5EF4-FFF2-40B4-BE49-F238E27FC236}">
                <a16:creationId xmlns:a16="http://schemas.microsoft.com/office/drawing/2014/main" id="{8BA179C8-220E-4EC3-BEC5-325B233E23D8}"/>
              </a:ext>
            </a:extLst>
          </p:cNvPr>
          <p:cNvGrpSpPr/>
          <p:nvPr/>
        </p:nvGrpSpPr>
        <p:grpSpPr>
          <a:xfrm>
            <a:off x="2037160" y="2020335"/>
            <a:ext cx="1024826" cy="1045904"/>
            <a:chOff x="360755" y="5295218"/>
            <a:chExt cx="736526" cy="900446"/>
          </a:xfrm>
        </p:grpSpPr>
        <p:sp>
          <p:nvSpPr>
            <p:cNvPr id="136" name="Rectangle 135">
              <a:extLst>
                <a:ext uri="{FF2B5EF4-FFF2-40B4-BE49-F238E27FC236}">
                  <a16:creationId xmlns:a16="http://schemas.microsoft.com/office/drawing/2014/main" id="{B5282F19-1AB2-4BE1-94B7-499252D5B962}"/>
                </a:ext>
              </a:extLst>
            </p:cNvPr>
            <p:cNvSpPr/>
            <p:nvPr/>
          </p:nvSpPr>
          <p:spPr>
            <a:xfrm>
              <a:off x="360755" y="5295218"/>
              <a:ext cx="736526" cy="900446"/>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pic>
          <p:nvPicPr>
            <p:cNvPr id="137" name="Graphic 136">
              <a:extLst>
                <a:ext uri="{FF2B5EF4-FFF2-40B4-BE49-F238E27FC236}">
                  <a16:creationId xmlns:a16="http://schemas.microsoft.com/office/drawing/2014/main" id="{E2FA45CF-D0DF-4343-B39D-25C5625EAA1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102" y="5363465"/>
              <a:ext cx="643176" cy="718501"/>
            </a:xfrm>
            <a:prstGeom prst="rect">
              <a:avLst/>
            </a:prstGeom>
          </p:spPr>
        </p:pic>
      </p:grpSp>
      <p:cxnSp>
        <p:nvCxnSpPr>
          <p:cNvPr id="138" name="Straight Connector 137">
            <a:extLst>
              <a:ext uri="{FF2B5EF4-FFF2-40B4-BE49-F238E27FC236}">
                <a16:creationId xmlns:a16="http://schemas.microsoft.com/office/drawing/2014/main" id="{E5AEBA6E-A5DC-441B-A28A-F9AA98B4A4B0}"/>
              </a:ext>
            </a:extLst>
          </p:cNvPr>
          <p:cNvCxnSpPr>
            <a:cxnSpLocks/>
            <a:stCxn id="105" idx="3"/>
            <a:endCxn id="137" idx="0"/>
          </p:cNvCxnSpPr>
          <p:nvPr/>
        </p:nvCxnSpPr>
        <p:spPr bwMode="gray">
          <a:xfrm flipH="1">
            <a:off x="2517113" y="1736966"/>
            <a:ext cx="1663796" cy="362640"/>
          </a:xfrm>
          <a:prstGeom prst="line">
            <a:avLst/>
          </a:prstGeom>
          <a:noFill/>
          <a:ln w="25400" cap="flat" cmpd="sng" algn="ctr">
            <a:solidFill>
              <a:srgbClr val="7F35B2"/>
            </a:solidFill>
            <a:prstDash val="solid"/>
            <a:miter lim="800000"/>
            <a:tailEnd type="none"/>
          </a:ln>
          <a:effectLst/>
        </p:spPr>
      </p:cxnSp>
      <p:sp>
        <p:nvSpPr>
          <p:cNvPr id="139" name="TextBox 138">
            <a:extLst>
              <a:ext uri="{FF2B5EF4-FFF2-40B4-BE49-F238E27FC236}">
                <a16:creationId xmlns:a16="http://schemas.microsoft.com/office/drawing/2014/main" id="{8CF2BE7E-695B-40BB-A225-6094A3B8A190}"/>
              </a:ext>
            </a:extLst>
          </p:cNvPr>
          <p:cNvSpPr txBox="1"/>
          <p:nvPr/>
        </p:nvSpPr>
        <p:spPr>
          <a:xfrm>
            <a:off x="2220353" y="2956600"/>
            <a:ext cx="599524" cy="276999"/>
          </a:xfrm>
          <a:prstGeom prst="rect">
            <a:avLst/>
          </a:prstGeom>
        </p:spPr>
        <p:txBody>
          <a:bodyPr wrap="none" lIns="0" tIns="0" rIns="0" bIns="0" rtlCol="0">
            <a:spAutoFit/>
          </a:bodyPr>
          <a:lstStyle/>
          <a:p>
            <a:pPr algn="ctr"/>
            <a:r>
              <a:rPr lang="en-US" sz="900">
                <a:solidFill>
                  <a:srgbClr val="3F3F3F">
                    <a:lumMod val="50000"/>
                  </a:srgbClr>
                </a:solidFill>
                <a:latin typeface="Metropolis"/>
              </a:rPr>
              <a:t>On-premises</a:t>
            </a:r>
          </a:p>
          <a:p>
            <a:pPr algn="ctr"/>
            <a:r>
              <a:rPr lang="en-US" sz="900">
                <a:solidFill>
                  <a:srgbClr val="3F3F3F">
                    <a:lumMod val="50000"/>
                  </a:srgbClr>
                </a:solidFill>
                <a:latin typeface="Metropolis"/>
              </a:rPr>
              <a:t>Data Center</a:t>
            </a:r>
          </a:p>
        </p:txBody>
      </p:sp>
      <p:cxnSp>
        <p:nvCxnSpPr>
          <p:cNvPr id="140" name="Straight Connector 139">
            <a:extLst>
              <a:ext uri="{FF2B5EF4-FFF2-40B4-BE49-F238E27FC236}">
                <a16:creationId xmlns:a16="http://schemas.microsoft.com/office/drawing/2014/main" id="{9309A7CF-A8AD-4AAA-A44D-6CB91E7678D7}"/>
              </a:ext>
            </a:extLst>
          </p:cNvPr>
          <p:cNvCxnSpPr>
            <a:cxnSpLocks/>
          </p:cNvCxnSpPr>
          <p:nvPr/>
        </p:nvCxnSpPr>
        <p:spPr bwMode="gray">
          <a:xfrm>
            <a:off x="4490288" y="4251156"/>
            <a:ext cx="0" cy="355531"/>
          </a:xfrm>
          <a:prstGeom prst="line">
            <a:avLst/>
          </a:prstGeom>
          <a:noFill/>
          <a:ln w="19050" cap="flat" cmpd="sng" algn="ctr">
            <a:solidFill>
              <a:srgbClr val="1D428A"/>
            </a:solidFill>
            <a:prstDash val="sysDot"/>
            <a:miter lim="800000"/>
            <a:tailEnd type="none"/>
          </a:ln>
          <a:effectLst/>
        </p:spPr>
      </p:cxnSp>
      <p:sp>
        <p:nvSpPr>
          <p:cNvPr id="141" name="Rectangle: Rounded Corners 140">
            <a:extLst>
              <a:ext uri="{FF2B5EF4-FFF2-40B4-BE49-F238E27FC236}">
                <a16:creationId xmlns:a16="http://schemas.microsoft.com/office/drawing/2014/main" id="{AAFD5343-09BB-4299-AD95-54E836AAC7D6}"/>
              </a:ext>
            </a:extLst>
          </p:cNvPr>
          <p:cNvSpPr/>
          <p:nvPr/>
        </p:nvSpPr>
        <p:spPr>
          <a:xfrm>
            <a:off x="4489433" y="4433326"/>
            <a:ext cx="1955562" cy="648521"/>
          </a:xfrm>
          <a:prstGeom prst="roundRect">
            <a:avLst/>
          </a:prstGeom>
          <a:noFill/>
          <a:ln w="19050" cap="flat" cmpd="sng" algn="ctr">
            <a:solidFill>
              <a:srgbClr val="1D428A"/>
            </a:solidFill>
            <a:prstDash val="sysDot"/>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cxnSp>
        <p:nvCxnSpPr>
          <p:cNvPr id="142" name="Straight Connector 141">
            <a:extLst>
              <a:ext uri="{FF2B5EF4-FFF2-40B4-BE49-F238E27FC236}">
                <a16:creationId xmlns:a16="http://schemas.microsoft.com/office/drawing/2014/main" id="{EC5F26F4-6C44-4FB1-AC42-98374F08CD56}"/>
              </a:ext>
            </a:extLst>
          </p:cNvPr>
          <p:cNvCxnSpPr>
            <a:cxnSpLocks/>
          </p:cNvCxnSpPr>
          <p:nvPr/>
        </p:nvCxnSpPr>
        <p:spPr bwMode="gray">
          <a:xfrm flipH="1">
            <a:off x="7937689" y="2482122"/>
            <a:ext cx="438259" cy="0"/>
          </a:xfrm>
          <a:prstGeom prst="line">
            <a:avLst/>
          </a:prstGeom>
          <a:noFill/>
          <a:ln w="25400" cap="flat" cmpd="sng" algn="ctr">
            <a:solidFill>
              <a:srgbClr val="7F35B2"/>
            </a:solidFill>
            <a:prstDash val="sysDot"/>
            <a:miter lim="800000"/>
            <a:tailEnd type="none"/>
          </a:ln>
          <a:effectLst/>
        </p:spPr>
      </p:cxnSp>
      <p:pic>
        <p:nvPicPr>
          <p:cNvPr id="143" name="Picture 142">
            <a:extLst>
              <a:ext uri="{FF2B5EF4-FFF2-40B4-BE49-F238E27FC236}">
                <a16:creationId xmlns:a16="http://schemas.microsoft.com/office/drawing/2014/main" id="{37BF7E7F-B672-4801-97E3-8403C16E458E}"/>
              </a:ext>
            </a:extLst>
          </p:cNvPr>
          <p:cNvPicPr>
            <a:picLocks noChangeAspect="1"/>
          </p:cNvPicPr>
          <p:nvPr/>
        </p:nvPicPr>
        <p:blipFill>
          <a:blip r:embed="rId32"/>
          <a:stretch>
            <a:fillRect/>
          </a:stretch>
        </p:blipFill>
        <p:spPr>
          <a:xfrm>
            <a:off x="7425181" y="3745292"/>
            <a:ext cx="529966" cy="459108"/>
          </a:xfrm>
          <a:prstGeom prst="rect">
            <a:avLst/>
          </a:prstGeom>
        </p:spPr>
      </p:pic>
      <p:sp>
        <p:nvSpPr>
          <p:cNvPr id="144" name="TextBox 143">
            <a:extLst>
              <a:ext uri="{FF2B5EF4-FFF2-40B4-BE49-F238E27FC236}">
                <a16:creationId xmlns:a16="http://schemas.microsoft.com/office/drawing/2014/main" id="{6E6F5985-F694-46BE-9E68-71868ED7617A}"/>
              </a:ext>
            </a:extLst>
          </p:cNvPr>
          <p:cNvSpPr txBox="1"/>
          <p:nvPr/>
        </p:nvSpPr>
        <p:spPr>
          <a:xfrm>
            <a:off x="6599919" y="3337928"/>
            <a:ext cx="2170758" cy="345544"/>
          </a:xfrm>
          <a:prstGeom prst="rect">
            <a:avLst/>
          </a:prstGeom>
          <a:noFill/>
        </p:spPr>
        <p:txBody>
          <a:bodyPr wrap="square" lIns="0" tIns="0" rIns="0" bIns="0" rtlCol="0">
            <a:spAutoFit/>
          </a:bodyPr>
          <a:lstStyle/>
          <a:p>
            <a:pPr algn="ctr">
              <a:lnSpc>
                <a:spcPct val="130000"/>
              </a:lnSpc>
            </a:pPr>
            <a:r>
              <a:rPr lang="en-US" sz="900" dirty="0">
                <a:solidFill>
                  <a:srgbClr val="78BE20"/>
                </a:solidFill>
                <a:latin typeface="Metropolis"/>
              </a:rPr>
              <a:t>AVS NSX-T</a:t>
            </a:r>
            <a:br>
              <a:rPr lang="en-US" sz="900" dirty="0">
                <a:solidFill>
                  <a:srgbClr val="78BE20"/>
                </a:solidFill>
                <a:latin typeface="Metropolis"/>
              </a:rPr>
            </a:br>
            <a:r>
              <a:rPr lang="en-US" sz="900" dirty="0">
                <a:solidFill>
                  <a:srgbClr val="78BE20"/>
                </a:solidFill>
                <a:latin typeface="Metropolis"/>
              </a:rPr>
              <a:t>Network Segments</a:t>
            </a:r>
          </a:p>
        </p:txBody>
      </p:sp>
      <p:cxnSp>
        <p:nvCxnSpPr>
          <p:cNvPr id="145" name="Straight Connector 144">
            <a:extLst>
              <a:ext uri="{FF2B5EF4-FFF2-40B4-BE49-F238E27FC236}">
                <a16:creationId xmlns:a16="http://schemas.microsoft.com/office/drawing/2014/main" id="{AD7A99DA-4ECA-407C-95AF-4BA9565F0632}"/>
              </a:ext>
            </a:extLst>
          </p:cNvPr>
          <p:cNvCxnSpPr>
            <a:cxnSpLocks/>
            <a:stCxn id="110" idx="3"/>
            <a:endCxn id="105" idx="1"/>
          </p:cNvCxnSpPr>
          <p:nvPr/>
        </p:nvCxnSpPr>
        <p:spPr bwMode="gray">
          <a:xfrm flipH="1">
            <a:off x="4833203" y="1736965"/>
            <a:ext cx="3202097" cy="1"/>
          </a:xfrm>
          <a:prstGeom prst="line">
            <a:avLst/>
          </a:prstGeom>
          <a:noFill/>
          <a:ln w="25400" cap="flat" cmpd="sng" algn="ctr">
            <a:solidFill>
              <a:srgbClr val="7F35B2"/>
            </a:solidFill>
            <a:prstDash val="solid"/>
            <a:miter lim="800000"/>
            <a:tailEnd type="none"/>
          </a:ln>
          <a:effectLst/>
        </p:spPr>
      </p:cxnSp>
      <p:pic>
        <p:nvPicPr>
          <p:cNvPr id="146" name="Graphic 145">
            <a:extLst>
              <a:ext uri="{FF2B5EF4-FFF2-40B4-BE49-F238E27FC236}">
                <a16:creationId xmlns:a16="http://schemas.microsoft.com/office/drawing/2014/main" id="{763A9A84-18DF-4379-B058-59ACA71644CD}"/>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126551" y="1605331"/>
            <a:ext cx="311932" cy="270226"/>
          </a:xfrm>
          <a:prstGeom prst="rect">
            <a:avLst/>
          </a:prstGeom>
        </p:spPr>
      </p:pic>
      <p:sp>
        <p:nvSpPr>
          <p:cNvPr id="147" name="TextBox 146">
            <a:extLst>
              <a:ext uri="{FF2B5EF4-FFF2-40B4-BE49-F238E27FC236}">
                <a16:creationId xmlns:a16="http://schemas.microsoft.com/office/drawing/2014/main" id="{734CEFFC-7715-4E83-9E05-5BDA1618A02B}"/>
              </a:ext>
            </a:extLst>
          </p:cNvPr>
          <p:cNvSpPr txBox="1"/>
          <p:nvPr/>
        </p:nvSpPr>
        <p:spPr>
          <a:xfrm>
            <a:off x="5436835" y="1404926"/>
            <a:ext cx="1746168" cy="138499"/>
          </a:xfrm>
          <a:prstGeom prst="rect">
            <a:avLst/>
          </a:prstGeom>
        </p:spPr>
        <p:txBody>
          <a:bodyPr wrap="square" lIns="0" tIns="0" rIns="0" bIns="0" rtlCol="0">
            <a:spAutoFit/>
          </a:bodyPr>
          <a:lstStyle/>
          <a:p>
            <a:pPr algn="ctr"/>
            <a:r>
              <a:rPr lang="en-US" sz="900" dirty="0">
                <a:solidFill>
                  <a:srgbClr val="3F3F3F">
                    <a:lumMod val="50000"/>
                  </a:srgbClr>
                </a:solidFill>
                <a:latin typeface="Metropolis"/>
              </a:rPr>
              <a:t>ExpressRoute GlobalReach</a:t>
            </a:r>
          </a:p>
        </p:txBody>
      </p:sp>
      <p:pic>
        <p:nvPicPr>
          <p:cNvPr id="148" name="Graphic 147">
            <a:extLst>
              <a:ext uri="{FF2B5EF4-FFF2-40B4-BE49-F238E27FC236}">
                <a16:creationId xmlns:a16="http://schemas.microsoft.com/office/drawing/2014/main" id="{EB62A48A-9220-411E-BC5F-EC312AB040C9}"/>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rot="20669018">
            <a:off x="3432524" y="1735046"/>
            <a:ext cx="311932" cy="270226"/>
          </a:xfrm>
          <a:prstGeom prst="rect">
            <a:avLst/>
          </a:prstGeom>
        </p:spPr>
      </p:pic>
      <p:sp>
        <p:nvSpPr>
          <p:cNvPr id="149" name="TextBox 148">
            <a:extLst>
              <a:ext uri="{FF2B5EF4-FFF2-40B4-BE49-F238E27FC236}">
                <a16:creationId xmlns:a16="http://schemas.microsoft.com/office/drawing/2014/main" id="{09813D2A-3342-4280-869D-F3B19609468B}"/>
              </a:ext>
            </a:extLst>
          </p:cNvPr>
          <p:cNvSpPr txBox="1"/>
          <p:nvPr/>
        </p:nvSpPr>
        <p:spPr>
          <a:xfrm rot="20691345">
            <a:off x="3394656" y="2017590"/>
            <a:ext cx="634789" cy="13849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0" name="Graphic 149">
            <a:extLst>
              <a:ext uri="{FF2B5EF4-FFF2-40B4-BE49-F238E27FC236}">
                <a16:creationId xmlns:a16="http://schemas.microsoft.com/office/drawing/2014/main" id="{5721AC5B-920B-407E-AE31-0D980A72C26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14608" y="3136378"/>
            <a:ext cx="513732" cy="445046"/>
          </a:xfrm>
          <a:prstGeom prst="rect">
            <a:avLst/>
          </a:prstGeom>
        </p:spPr>
      </p:pic>
      <p:grpSp>
        <p:nvGrpSpPr>
          <p:cNvPr id="151" name="Group 150">
            <a:extLst>
              <a:ext uri="{FF2B5EF4-FFF2-40B4-BE49-F238E27FC236}">
                <a16:creationId xmlns:a16="http://schemas.microsoft.com/office/drawing/2014/main" id="{F3DC0F09-C485-4F2A-949D-CFF559DE94C9}"/>
              </a:ext>
            </a:extLst>
          </p:cNvPr>
          <p:cNvGrpSpPr/>
          <p:nvPr/>
        </p:nvGrpSpPr>
        <p:grpSpPr>
          <a:xfrm>
            <a:off x="6812756" y="2383248"/>
            <a:ext cx="1019994" cy="234671"/>
            <a:chOff x="4991560" y="3245064"/>
            <a:chExt cx="1015554" cy="269711"/>
          </a:xfrm>
        </p:grpSpPr>
        <p:sp>
          <p:nvSpPr>
            <p:cNvPr id="152" name="TextBox 151">
              <a:extLst>
                <a:ext uri="{FF2B5EF4-FFF2-40B4-BE49-F238E27FC236}">
                  <a16:creationId xmlns:a16="http://schemas.microsoft.com/office/drawing/2014/main" id="{9681A5C1-F4A2-46E6-A6DA-8617FD132E1B}"/>
                </a:ext>
              </a:extLst>
            </p:cNvPr>
            <p:cNvSpPr txBox="1"/>
            <p:nvPr/>
          </p:nvSpPr>
          <p:spPr>
            <a:xfrm rot="21536670">
              <a:off x="5375088" y="3286860"/>
              <a:ext cx="632026" cy="15917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3" name="Graphic 152">
              <a:extLst>
                <a:ext uri="{FF2B5EF4-FFF2-40B4-BE49-F238E27FC236}">
                  <a16:creationId xmlns:a16="http://schemas.microsoft.com/office/drawing/2014/main" id="{DB4CAC95-23C0-4AD4-BCCD-3D71EFDBD61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991560" y="3245064"/>
              <a:ext cx="269711" cy="269711"/>
            </a:xfrm>
            <a:prstGeom prst="rect">
              <a:avLst/>
            </a:prstGeom>
          </p:spPr>
        </p:pic>
      </p:grpSp>
      <p:cxnSp>
        <p:nvCxnSpPr>
          <p:cNvPr id="154" name="Straight Connector 153">
            <a:extLst>
              <a:ext uri="{FF2B5EF4-FFF2-40B4-BE49-F238E27FC236}">
                <a16:creationId xmlns:a16="http://schemas.microsoft.com/office/drawing/2014/main" id="{B412C2F3-E06C-4073-973D-0FAC5E5AA0B9}"/>
              </a:ext>
            </a:extLst>
          </p:cNvPr>
          <p:cNvCxnSpPr>
            <a:cxnSpLocks/>
          </p:cNvCxnSpPr>
          <p:nvPr/>
        </p:nvCxnSpPr>
        <p:spPr bwMode="gray">
          <a:xfrm>
            <a:off x="6257966" y="2496607"/>
            <a:ext cx="554792" cy="3977"/>
          </a:xfrm>
          <a:prstGeom prst="line">
            <a:avLst/>
          </a:prstGeom>
          <a:noFill/>
          <a:ln w="25400" cap="flat" cmpd="sng" algn="ctr">
            <a:solidFill>
              <a:srgbClr val="7F35B2"/>
            </a:solidFill>
            <a:prstDash val="sysDot"/>
            <a:miter lim="800000"/>
            <a:tailEnd type="none"/>
          </a:ln>
          <a:effectLst/>
        </p:spPr>
      </p:cxnSp>
      <p:cxnSp>
        <p:nvCxnSpPr>
          <p:cNvPr id="155" name="Straight Connector 154">
            <a:extLst>
              <a:ext uri="{FF2B5EF4-FFF2-40B4-BE49-F238E27FC236}">
                <a16:creationId xmlns:a16="http://schemas.microsoft.com/office/drawing/2014/main" id="{96CEAA61-9A28-4DC7-800D-2200C1F11B9E}"/>
              </a:ext>
            </a:extLst>
          </p:cNvPr>
          <p:cNvCxnSpPr>
            <a:cxnSpLocks/>
          </p:cNvCxnSpPr>
          <p:nvPr/>
        </p:nvCxnSpPr>
        <p:spPr bwMode="gray">
          <a:xfrm flipV="1">
            <a:off x="4682866" y="1736964"/>
            <a:ext cx="3352434" cy="1444524"/>
          </a:xfrm>
          <a:prstGeom prst="line">
            <a:avLst/>
          </a:prstGeom>
          <a:noFill/>
          <a:ln w="25400" cap="flat" cmpd="sng" algn="ctr">
            <a:solidFill>
              <a:srgbClr val="7F35B2"/>
            </a:solidFill>
            <a:prstDash val="solid"/>
            <a:miter lim="800000"/>
            <a:tailEnd type="none"/>
          </a:ln>
          <a:effectLst/>
        </p:spPr>
      </p:cxnSp>
      <p:cxnSp>
        <p:nvCxnSpPr>
          <p:cNvPr id="156" name="Straight Connector 155">
            <a:extLst>
              <a:ext uri="{FF2B5EF4-FFF2-40B4-BE49-F238E27FC236}">
                <a16:creationId xmlns:a16="http://schemas.microsoft.com/office/drawing/2014/main" id="{C5DBAC68-2B48-4212-9150-FC0D6760151C}"/>
              </a:ext>
            </a:extLst>
          </p:cNvPr>
          <p:cNvCxnSpPr>
            <a:cxnSpLocks/>
          </p:cNvCxnSpPr>
          <p:nvPr/>
        </p:nvCxnSpPr>
        <p:spPr bwMode="gray">
          <a:xfrm>
            <a:off x="4835704" y="3234679"/>
            <a:ext cx="122516" cy="25265"/>
          </a:xfrm>
          <a:prstGeom prst="line">
            <a:avLst/>
          </a:prstGeom>
          <a:noFill/>
          <a:ln w="25400" cap="flat" cmpd="sng" algn="ctr">
            <a:solidFill>
              <a:srgbClr val="0091DA"/>
            </a:solidFill>
            <a:prstDash val="solid"/>
            <a:miter lim="800000"/>
            <a:tailEnd type="none"/>
          </a:ln>
          <a:effectLst/>
        </p:spPr>
      </p:cxnSp>
      <p:cxnSp>
        <p:nvCxnSpPr>
          <p:cNvPr id="157" name="Straight Connector 156">
            <a:extLst>
              <a:ext uri="{FF2B5EF4-FFF2-40B4-BE49-F238E27FC236}">
                <a16:creationId xmlns:a16="http://schemas.microsoft.com/office/drawing/2014/main" id="{355AB618-0263-455B-BF70-B92A6FEE37F6}"/>
              </a:ext>
            </a:extLst>
          </p:cNvPr>
          <p:cNvCxnSpPr>
            <a:cxnSpLocks/>
          </p:cNvCxnSpPr>
          <p:nvPr/>
        </p:nvCxnSpPr>
        <p:spPr bwMode="gray">
          <a:xfrm flipV="1">
            <a:off x="4821399" y="3106253"/>
            <a:ext cx="65660" cy="115695"/>
          </a:xfrm>
          <a:prstGeom prst="line">
            <a:avLst/>
          </a:prstGeom>
          <a:noFill/>
          <a:ln w="25400" cap="flat" cmpd="sng" algn="ctr">
            <a:solidFill>
              <a:srgbClr val="0091DA"/>
            </a:solidFill>
            <a:prstDash val="solid"/>
            <a:miter lim="800000"/>
            <a:tailEnd type="none"/>
          </a:ln>
          <a:effectLst/>
        </p:spPr>
      </p:cxnSp>
      <p:cxnSp>
        <p:nvCxnSpPr>
          <p:cNvPr id="158" name="Straight Arrow Connector 157">
            <a:extLst>
              <a:ext uri="{FF2B5EF4-FFF2-40B4-BE49-F238E27FC236}">
                <a16:creationId xmlns:a16="http://schemas.microsoft.com/office/drawing/2014/main" id="{1EE0CC15-F38F-4189-8B45-F3CE208FFB0E}"/>
              </a:ext>
            </a:extLst>
          </p:cNvPr>
          <p:cNvCxnSpPr>
            <a:cxnSpLocks/>
          </p:cNvCxnSpPr>
          <p:nvPr/>
        </p:nvCxnSpPr>
        <p:spPr bwMode="gray">
          <a:xfrm flipV="1">
            <a:off x="8278534" y="2097902"/>
            <a:ext cx="3" cy="1108391"/>
          </a:xfrm>
          <a:prstGeom prst="straightConnector1">
            <a:avLst/>
          </a:prstGeom>
          <a:noFill/>
          <a:ln w="38100" cap="flat" cmpd="sng" algn="ctr">
            <a:solidFill>
              <a:srgbClr val="0091DA"/>
            </a:solidFill>
            <a:prstDash val="sysDash"/>
            <a:miter lim="800000"/>
            <a:headEnd type="none"/>
            <a:tailEnd type="none"/>
          </a:ln>
          <a:effectLst/>
        </p:spPr>
      </p:cxnSp>
      <p:cxnSp>
        <p:nvCxnSpPr>
          <p:cNvPr id="159" name="Straight Connector 158">
            <a:extLst>
              <a:ext uri="{FF2B5EF4-FFF2-40B4-BE49-F238E27FC236}">
                <a16:creationId xmlns:a16="http://schemas.microsoft.com/office/drawing/2014/main" id="{48672B6D-D579-4469-B273-BDD1FC60D6B8}"/>
              </a:ext>
            </a:extLst>
          </p:cNvPr>
          <p:cNvCxnSpPr>
            <a:cxnSpLocks/>
          </p:cNvCxnSpPr>
          <p:nvPr/>
        </p:nvCxnSpPr>
        <p:spPr bwMode="gray">
          <a:xfrm flipV="1">
            <a:off x="8282970" y="3131702"/>
            <a:ext cx="88195" cy="68184"/>
          </a:xfrm>
          <a:prstGeom prst="line">
            <a:avLst/>
          </a:prstGeom>
          <a:noFill/>
          <a:ln w="25400" cap="flat" cmpd="sng" algn="ctr">
            <a:solidFill>
              <a:srgbClr val="0091DA"/>
            </a:solidFill>
            <a:prstDash val="solid"/>
            <a:miter lim="800000"/>
            <a:tailEnd type="none"/>
          </a:ln>
          <a:effectLst/>
        </p:spPr>
      </p:cxnSp>
      <p:cxnSp>
        <p:nvCxnSpPr>
          <p:cNvPr id="160" name="Straight Connector 159">
            <a:extLst>
              <a:ext uri="{FF2B5EF4-FFF2-40B4-BE49-F238E27FC236}">
                <a16:creationId xmlns:a16="http://schemas.microsoft.com/office/drawing/2014/main" id="{051F486B-64A0-4D90-972E-C0092BD2B6DB}"/>
              </a:ext>
            </a:extLst>
          </p:cNvPr>
          <p:cNvCxnSpPr>
            <a:cxnSpLocks/>
          </p:cNvCxnSpPr>
          <p:nvPr/>
        </p:nvCxnSpPr>
        <p:spPr bwMode="gray">
          <a:xfrm flipH="1" flipV="1">
            <a:off x="8177540" y="3129632"/>
            <a:ext cx="83857" cy="61868"/>
          </a:xfrm>
          <a:prstGeom prst="line">
            <a:avLst/>
          </a:prstGeom>
          <a:noFill/>
          <a:ln w="25400" cap="flat" cmpd="sng" algn="ctr">
            <a:solidFill>
              <a:srgbClr val="0091DA"/>
            </a:solidFill>
            <a:prstDash val="solid"/>
            <a:miter lim="800000"/>
            <a:tailEnd type="none"/>
          </a:ln>
          <a:effectLst/>
        </p:spPr>
      </p:cxnSp>
      <p:cxnSp>
        <p:nvCxnSpPr>
          <p:cNvPr id="161" name="Straight Arrow Connector 160">
            <a:extLst>
              <a:ext uri="{FF2B5EF4-FFF2-40B4-BE49-F238E27FC236}">
                <a16:creationId xmlns:a16="http://schemas.microsoft.com/office/drawing/2014/main" id="{4C06E1CB-7AEA-4213-BFBB-B8A6F612E394}"/>
              </a:ext>
            </a:extLst>
          </p:cNvPr>
          <p:cNvCxnSpPr>
            <a:cxnSpLocks/>
          </p:cNvCxnSpPr>
          <p:nvPr/>
        </p:nvCxnSpPr>
        <p:spPr bwMode="gray">
          <a:xfrm flipH="1" flipV="1">
            <a:off x="4895676" y="1661745"/>
            <a:ext cx="2940809" cy="4276"/>
          </a:xfrm>
          <a:prstGeom prst="straightConnector1">
            <a:avLst/>
          </a:prstGeom>
          <a:noFill/>
          <a:ln w="38100" cap="flat" cmpd="sng" algn="ctr">
            <a:solidFill>
              <a:srgbClr val="459B36"/>
            </a:solidFill>
            <a:prstDash val="sysDash"/>
            <a:miter lim="800000"/>
            <a:headEnd type="none"/>
            <a:tailEnd type="none"/>
          </a:ln>
          <a:effectLst/>
        </p:spPr>
      </p:cxnSp>
      <p:cxnSp>
        <p:nvCxnSpPr>
          <p:cNvPr id="162" name="Straight Arrow Connector 161">
            <a:extLst>
              <a:ext uri="{FF2B5EF4-FFF2-40B4-BE49-F238E27FC236}">
                <a16:creationId xmlns:a16="http://schemas.microsoft.com/office/drawing/2014/main" id="{390293D4-A026-4D1D-AC7B-F183ACDB5C03}"/>
              </a:ext>
            </a:extLst>
          </p:cNvPr>
          <p:cNvCxnSpPr>
            <a:cxnSpLocks/>
          </p:cNvCxnSpPr>
          <p:nvPr/>
        </p:nvCxnSpPr>
        <p:spPr bwMode="gray">
          <a:xfrm flipH="1">
            <a:off x="4828479" y="1901497"/>
            <a:ext cx="3104777" cy="1334426"/>
          </a:xfrm>
          <a:prstGeom prst="straightConnector1">
            <a:avLst/>
          </a:prstGeom>
          <a:noFill/>
          <a:ln w="38100" cap="flat" cmpd="sng" algn="ctr">
            <a:solidFill>
              <a:srgbClr val="0091DA"/>
            </a:solidFill>
            <a:prstDash val="sysDash"/>
            <a:miter lim="800000"/>
            <a:headEnd type="none"/>
            <a:tailEnd type="none"/>
          </a:ln>
          <a:effectLst/>
        </p:spPr>
      </p:cxnSp>
      <p:cxnSp>
        <p:nvCxnSpPr>
          <p:cNvPr id="163" name="Straight Arrow Connector 162">
            <a:extLst>
              <a:ext uri="{FF2B5EF4-FFF2-40B4-BE49-F238E27FC236}">
                <a16:creationId xmlns:a16="http://schemas.microsoft.com/office/drawing/2014/main" id="{C5CD5710-5797-40D2-8907-D6F855092A1E}"/>
              </a:ext>
            </a:extLst>
          </p:cNvPr>
          <p:cNvCxnSpPr>
            <a:cxnSpLocks/>
          </p:cNvCxnSpPr>
          <p:nvPr/>
        </p:nvCxnSpPr>
        <p:spPr bwMode="gray">
          <a:xfrm flipV="1">
            <a:off x="2567598" y="1632665"/>
            <a:ext cx="1503169" cy="334743"/>
          </a:xfrm>
          <a:prstGeom prst="straightConnector1">
            <a:avLst/>
          </a:prstGeom>
          <a:noFill/>
          <a:ln w="38100" cap="flat" cmpd="sng" algn="ctr">
            <a:solidFill>
              <a:srgbClr val="459B36"/>
            </a:solidFill>
            <a:prstDash val="sysDash"/>
            <a:miter lim="800000"/>
            <a:headEnd type="none"/>
            <a:tailEnd type="none"/>
          </a:ln>
          <a:effectLst/>
        </p:spPr>
      </p:cxnSp>
      <p:cxnSp>
        <p:nvCxnSpPr>
          <p:cNvPr id="164" name="Straight Connector 163">
            <a:extLst>
              <a:ext uri="{FF2B5EF4-FFF2-40B4-BE49-F238E27FC236}">
                <a16:creationId xmlns:a16="http://schemas.microsoft.com/office/drawing/2014/main" id="{43CA8744-19DE-44FE-A054-4D388BAC91B4}"/>
              </a:ext>
            </a:extLst>
          </p:cNvPr>
          <p:cNvCxnSpPr>
            <a:cxnSpLocks/>
          </p:cNvCxnSpPr>
          <p:nvPr/>
        </p:nvCxnSpPr>
        <p:spPr bwMode="gray">
          <a:xfrm>
            <a:off x="2548035" y="1987728"/>
            <a:ext cx="146677" cy="25157"/>
          </a:xfrm>
          <a:prstGeom prst="line">
            <a:avLst/>
          </a:prstGeom>
          <a:noFill/>
          <a:ln w="25400" cap="flat" cmpd="sng" algn="ctr">
            <a:solidFill>
              <a:srgbClr val="459B36"/>
            </a:solidFill>
            <a:prstDash val="solid"/>
            <a:miter lim="800000"/>
            <a:tailEnd type="none"/>
          </a:ln>
          <a:effectLst/>
        </p:spPr>
      </p:cxnSp>
      <p:cxnSp>
        <p:nvCxnSpPr>
          <p:cNvPr id="165" name="Straight Connector 164">
            <a:extLst>
              <a:ext uri="{FF2B5EF4-FFF2-40B4-BE49-F238E27FC236}">
                <a16:creationId xmlns:a16="http://schemas.microsoft.com/office/drawing/2014/main" id="{1FE86720-8D6F-4D10-9E0B-A0A1DD217620}"/>
              </a:ext>
            </a:extLst>
          </p:cNvPr>
          <p:cNvCxnSpPr>
            <a:cxnSpLocks/>
          </p:cNvCxnSpPr>
          <p:nvPr/>
        </p:nvCxnSpPr>
        <p:spPr bwMode="gray">
          <a:xfrm flipV="1">
            <a:off x="2555333" y="1873649"/>
            <a:ext cx="65660" cy="115695"/>
          </a:xfrm>
          <a:prstGeom prst="line">
            <a:avLst/>
          </a:prstGeom>
          <a:noFill/>
          <a:ln w="25400" cap="flat" cmpd="sng" algn="ctr">
            <a:solidFill>
              <a:srgbClr val="459B36"/>
            </a:solidFill>
            <a:prstDash val="solid"/>
            <a:miter lim="800000"/>
            <a:tailEnd type="none"/>
          </a:ln>
          <a:effectLst/>
        </p:spPr>
      </p:cxnSp>
      <p:cxnSp>
        <p:nvCxnSpPr>
          <p:cNvPr id="166" name="Straight Arrow Connector 165">
            <a:extLst>
              <a:ext uri="{FF2B5EF4-FFF2-40B4-BE49-F238E27FC236}">
                <a16:creationId xmlns:a16="http://schemas.microsoft.com/office/drawing/2014/main" id="{2850596B-4EFF-4CEE-831D-DE31FE961332}"/>
              </a:ext>
            </a:extLst>
          </p:cNvPr>
          <p:cNvCxnSpPr>
            <a:cxnSpLocks/>
          </p:cNvCxnSpPr>
          <p:nvPr/>
        </p:nvCxnSpPr>
        <p:spPr bwMode="gray">
          <a:xfrm flipV="1">
            <a:off x="8516776" y="2097902"/>
            <a:ext cx="3" cy="1108391"/>
          </a:xfrm>
          <a:prstGeom prst="straightConnector1">
            <a:avLst/>
          </a:prstGeom>
          <a:noFill/>
          <a:ln w="38100" cap="flat" cmpd="sng" algn="ctr">
            <a:solidFill>
              <a:srgbClr val="459B36"/>
            </a:solidFill>
            <a:prstDash val="sysDash"/>
            <a:miter lim="800000"/>
            <a:headEnd type="none"/>
            <a:tailEnd type="none"/>
          </a:ln>
          <a:effectLst/>
        </p:spPr>
      </p:cxnSp>
      <p:cxnSp>
        <p:nvCxnSpPr>
          <p:cNvPr id="167" name="Straight Connector 166">
            <a:extLst>
              <a:ext uri="{FF2B5EF4-FFF2-40B4-BE49-F238E27FC236}">
                <a16:creationId xmlns:a16="http://schemas.microsoft.com/office/drawing/2014/main" id="{60627902-3451-4708-8D85-3600682B4131}"/>
              </a:ext>
            </a:extLst>
          </p:cNvPr>
          <p:cNvCxnSpPr>
            <a:cxnSpLocks/>
          </p:cNvCxnSpPr>
          <p:nvPr/>
        </p:nvCxnSpPr>
        <p:spPr bwMode="gray">
          <a:xfrm flipV="1">
            <a:off x="8521212" y="3131702"/>
            <a:ext cx="88195" cy="68184"/>
          </a:xfrm>
          <a:prstGeom prst="line">
            <a:avLst/>
          </a:prstGeom>
          <a:noFill/>
          <a:ln w="25400" cap="flat" cmpd="sng" algn="ctr">
            <a:solidFill>
              <a:srgbClr val="459B36"/>
            </a:solidFill>
            <a:prstDash val="solid"/>
            <a:miter lim="800000"/>
            <a:tailEnd type="none"/>
          </a:ln>
          <a:effectLst/>
        </p:spPr>
      </p:cxnSp>
      <p:cxnSp>
        <p:nvCxnSpPr>
          <p:cNvPr id="168" name="Straight Connector 167">
            <a:extLst>
              <a:ext uri="{FF2B5EF4-FFF2-40B4-BE49-F238E27FC236}">
                <a16:creationId xmlns:a16="http://schemas.microsoft.com/office/drawing/2014/main" id="{F2AF8FA6-1D4C-4B07-81DB-AFD91E69ABB6}"/>
              </a:ext>
            </a:extLst>
          </p:cNvPr>
          <p:cNvCxnSpPr>
            <a:cxnSpLocks/>
          </p:cNvCxnSpPr>
          <p:nvPr/>
        </p:nvCxnSpPr>
        <p:spPr bwMode="gray">
          <a:xfrm flipH="1" flipV="1">
            <a:off x="8415782" y="3129632"/>
            <a:ext cx="83857" cy="61868"/>
          </a:xfrm>
          <a:prstGeom prst="line">
            <a:avLst/>
          </a:prstGeom>
          <a:noFill/>
          <a:ln w="25400" cap="flat" cmpd="sng" algn="ctr">
            <a:solidFill>
              <a:srgbClr val="459B36"/>
            </a:solidFill>
            <a:prstDash val="solid"/>
            <a:miter lim="800000"/>
            <a:tailEnd type="none"/>
          </a:ln>
          <a:effectLst/>
        </p:spPr>
      </p:cxnSp>
      <p:cxnSp>
        <p:nvCxnSpPr>
          <p:cNvPr id="169" name="Straight Arrow Connector 168">
            <a:extLst>
              <a:ext uri="{FF2B5EF4-FFF2-40B4-BE49-F238E27FC236}">
                <a16:creationId xmlns:a16="http://schemas.microsoft.com/office/drawing/2014/main" id="{04F16B95-15AD-4510-8682-9EFEF001E65A}"/>
              </a:ext>
            </a:extLst>
          </p:cNvPr>
          <p:cNvCxnSpPr>
            <a:cxnSpLocks/>
          </p:cNvCxnSpPr>
          <p:nvPr/>
        </p:nvCxnSpPr>
        <p:spPr bwMode="gray">
          <a:xfrm flipV="1">
            <a:off x="2635894" y="1850944"/>
            <a:ext cx="1503169" cy="334743"/>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0" name="Straight Connector 169">
            <a:extLst>
              <a:ext uri="{FF2B5EF4-FFF2-40B4-BE49-F238E27FC236}">
                <a16:creationId xmlns:a16="http://schemas.microsoft.com/office/drawing/2014/main" id="{1D69E968-E28E-476E-B0C8-DC7D2B73A023}"/>
              </a:ext>
            </a:extLst>
          </p:cNvPr>
          <p:cNvCxnSpPr>
            <a:cxnSpLocks/>
          </p:cNvCxnSpPr>
          <p:nvPr/>
        </p:nvCxnSpPr>
        <p:spPr bwMode="gray">
          <a:xfrm>
            <a:off x="2616331" y="2206007"/>
            <a:ext cx="146677" cy="25157"/>
          </a:xfrm>
          <a:prstGeom prst="line">
            <a:avLst/>
          </a:prstGeom>
          <a:noFill/>
          <a:ln w="25400" cap="flat" cmpd="sng" algn="ctr">
            <a:solidFill>
              <a:srgbClr val="717074">
                <a:lumMod val="50000"/>
              </a:srgbClr>
            </a:solidFill>
            <a:prstDash val="solid"/>
            <a:miter lim="800000"/>
            <a:tailEnd type="none"/>
          </a:ln>
          <a:effectLst/>
        </p:spPr>
      </p:cxnSp>
      <p:cxnSp>
        <p:nvCxnSpPr>
          <p:cNvPr id="171" name="Straight Connector 170">
            <a:extLst>
              <a:ext uri="{FF2B5EF4-FFF2-40B4-BE49-F238E27FC236}">
                <a16:creationId xmlns:a16="http://schemas.microsoft.com/office/drawing/2014/main" id="{65AF8203-7DD8-4ACC-B917-17FE5D583007}"/>
              </a:ext>
            </a:extLst>
          </p:cNvPr>
          <p:cNvCxnSpPr>
            <a:cxnSpLocks/>
          </p:cNvCxnSpPr>
          <p:nvPr/>
        </p:nvCxnSpPr>
        <p:spPr bwMode="gray">
          <a:xfrm flipV="1">
            <a:off x="2623630" y="2091928"/>
            <a:ext cx="65660" cy="115695"/>
          </a:xfrm>
          <a:prstGeom prst="line">
            <a:avLst/>
          </a:prstGeom>
          <a:noFill/>
          <a:ln w="25400" cap="flat" cmpd="sng" algn="ctr">
            <a:solidFill>
              <a:srgbClr val="717074">
                <a:lumMod val="50000"/>
              </a:srgbClr>
            </a:solidFill>
            <a:prstDash val="solid"/>
            <a:miter lim="800000"/>
            <a:tailEnd type="none"/>
          </a:ln>
          <a:effectLst/>
        </p:spPr>
      </p:cxnSp>
      <p:cxnSp>
        <p:nvCxnSpPr>
          <p:cNvPr id="172" name="Straight Arrow Connector 171">
            <a:extLst>
              <a:ext uri="{FF2B5EF4-FFF2-40B4-BE49-F238E27FC236}">
                <a16:creationId xmlns:a16="http://schemas.microsoft.com/office/drawing/2014/main" id="{72A69758-6513-4A7E-ACE6-DC22134CDF76}"/>
              </a:ext>
            </a:extLst>
          </p:cNvPr>
          <p:cNvCxnSpPr>
            <a:cxnSpLocks/>
          </p:cNvCxnSpPr>
          <p:nvPr/>
        </p:nvCxnSpPr>
        <p:spPr bwMode="gray">
          <a:xfrm flipV="1">
            <a:off x="4326615" y="2097902"/>
            <a:ext cx="3" cy="1108391"/>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3" name="Straight Connector 172">
            <a:extLst>
              <a:ext uri="{FF2B5EF4-FFF2-40B4-BE49-F238E27FC236}">
                <a16:creationId xmlns:a16="http://schemas.microsoft.com/office/drawing/2014/main" id="{A1F906D2-E2EC-458E-B449-BE9BAE3E2465}"/>
              </a:ext>
            </a:extLst>
          </p:cNvPr>
          <p:cNvCxnSpPr>
            <a:cxnSpLocks/>
          </p:cNvCxnSpPr>
          <p:nvPr/>
        </p:nvCxnSpPr>
        <p:spPr bwMode="gray">
          <a:xfrm flipV="1">
            <a:off x="4331052" y="3131702"/>
            <a:ext cx="88195" cy="68184"/>
          </a:xfrm>
          <a:prstGeom prst="line">
            <a:avLst/>
          </a:prstGeom>
          <a:noFill/>
          <a:ln w="25400" cap="flat" cmpd="sng" algn="ctr">
            <a:solidFill>
              <a:srgbClr val="717074">
                <a:lumMod val="50000"/>
              </a:srgbClr>
            </a:solidFill>
            <a:prstDash val="solid"/>
            <a:miter lim="800000"/>
            <a:tailEnd type="none"/>
          </a:ln>
          <a:effectLst/>
        </p:spPr>
      </p:cxnSp>
      <p:cxnSp>
        <p:nvCxnSpPr>
          <p:cNvPr id="174" name="Straight Connector 173">
            <a:extLst>
              <a:ext uri="{FF2B5EF4-FFF2-40B4-BE49-F238E27FC236}">
                <a16:creationId xmlns:a16="http://schemas.microsoft.com/office/drawing/2014/main" id="{5EB16476-8F1B-48A6-876C-2BD8DD0BAC60}"/>
              </a:ext>
            </a:extLst>
          </p:cNvPr>
          <p:cNvCxnSpPr>
            <a:cxnSpLocks/>
          </p:cNvCxnSpPr>
          <p:nvPr/>
        </p:nvCxnSpPr>
        <p:spPr bwMode="gray">
          <a:xfrm flipH="1" flipV="1">
            <a:off x="4225622" y="3129632"/>
            <a:ext cx="83857" cy="61868"/>
          </a:xfrm>
          <a:prstGeom prst="line">
            <a:avLst/>
          </a:prstGeom>
          <a:noFill/>
          <a:ln w="25400" cap="flat" cmpd="sng" algn="ctr">
            <a:solidFill>
              <a:srgbClr val="717074">
                <a:lumMod val="50000"/>
              </a:srgbClr>
            </a:solidFill>
            <a:prstDash val="solid"/>
            <a:miter lim="800000"/>
            <a:tailEnd type="none"/>
          </a:ln>
          <a:effectLst/>
        </p:spPr>
      </p:cxnSp>
      <p:grpSp>
        <p:nvGrpSpPr>
          <p:cNvPr id="175" name="Group 174">
            <a:extLst>
              <a:ext uri="{FF2B5EF4-FFF2-40B4-BE49-F238E27FC236}">
                <a16:creationId xmlns:a16="http://schemas.microsoft.com/office/drawing/2014/main" id="{DED424A4-E654-4696-918A-0750DF0083BE}"/>
              </a:ext>
            </a:extLst>
          </p:cNvPr>
          <p:cNvGrpSpPr/>
          <p:nvPr/>
        </p:nvGrpSpPr>
        <p:grpSpPr>
          <a:xfrm>
            <a:off x="165431" y="1605330"/>
            <a:ext cx="1708655" cy="1940979"/>
            <a:chOff x="382902" y="1855108"/>
            <a:chExt cx="2278207" cy="2587972"/>
          </a:xfrm>
        </p:grpSpPr>
        <p:sp>
          <p:nvSpPr>
            <p:cNvPr id="176" name="Rectangle: Rounded Corners 175">
              <a:extLst>
                <a:ext uri="{FF2B5EF4-FFF2-40B4-BE49-F238E27FC236}">
                  <a16:creationId xmlns:a16="http://schemas.microsoft.com/office/drawing/2014/main" id="{EDEC97EE-E208-4DF1-BF46-0E13376426D8}"/>
                </a:ext>
              </a:extLst>
            </p:cNvPr>
            <p:cNvSpPr/>
            <p:nvPr/>
          </p:nvSpPr>
          <p:spPr>
            <a:xfrm>
              <a:off x="382902" y="1855108"/>
              <a:ext cx="2278207" cy="2587972"/>
            </a:xfrm>
            <a:prstGeom prst="roundRect">
              <a:avLst/>
            </a:prstGeom>
            <a:solidFill>
              <a:srgbClr val="FFFFFF">
                <a:lumMod val="8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grpSp>
          <p:nvGrpSpPr>
            <p:cNvPr id="177" name="Group 176">
              <a:extLst>
                <a:ext uri="{FF2B5EF4-FFF2-40B4-BE49-F238E27FC236}">
                  <a16:creationId xmlns:a16="http://schemas.microsoft.com/office/drawing/2014/main" id="{97D4618B-D61A-4713-BD9D-F53AC03001D8}"/>
                </a:ext>
              </a:extLst>
            </p:cNvPr>
            <p:cNvGrpSpPr/>
            <p:nvPr/>
          </p:nvGrpSpPr>
          <p:grpSpPr>
            <a:xfrm>
              <a:off x="632983" y="2374901"/>
              <a:ext cx="1778044" cy="1419006"/>
              <a:chOff x="575394" y="2374901"/>
              <a:chExt cx="1778044" cy="1419006"/>
            </a:xfrm>
          </p:grpSpPr>
          <p:sp>
            <p:nvSpPr>
              <p:cNvPr id="178" name="TextBox 177">
                <a:extLst>
                  <a:ext uri="{FF2B5EF4-FFF2-40B4-BE49-F238E27FC236}">
                    <a16:creationId xmlns:a16="http://schemas.microsoft.com/office/drawing/2014/main" id="{8166B7E8-A42F-4049-B9C3-F3E0327E321F}"/>
                  </a:ext>
                </a:extLst>
              </p:cNvPr>
              <p:cNvSpPr txBox="1"/>
              <p:nvPr/>
            </p:nvSpPr>
            <p:spPr>
              <a:xfrm>
                <a:off x="672609" y="2374901"/>
                <a:ext cx="1583615"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On-Prem &lt;-&gt; AVS</a:t>
                </a:r>
              </a:p>
            </p:txBody>
          </p:sp>
          <p:sp>
            <p:nvSpPr>
              <p:cNvPr id="179" name="TextBox 178">
                <a:extLst>
                  <a:ext uri="{FF2B5EF4-FFF2-40B4-BE49-F238E27FC236}">
                    <a16:creationId xmlns:a16="http://schemas.microsoft.com/office/drawing/2014/main" id="{9C748840-E690-47C4-A900-1428F7504703}"/>
                  </a:ext>
                </a:extLst>
              </p:cNvPr>
              <p:cNvSpPr txBox="1"/>
              <p:nvPr/>
            </p:nvSpPr>
            <p:spPr>
              <a:xfrm>
                <a:off x="699646" y="2974651"/>
                <a:ext cx="1529540"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AVS</a:t>
                </a:r>
              </a:p>
            </p:txBody>
          </p:sp>
          <p:cxnSp>
            <p:nvCxnSpPr>
              <p:cNvPr id="180" name="Straight Arrow Connector 179">
                <a:extLst>
                  <a:ext uri="{FF2B5EF4-FFF2-40B4-BE49-F238E27FC236}">
                    <a16:creationId xmlns:a16="http://schemas.microsoft.com/office/drawing/2014/main" id="{5537C1F6-AA93-450A-A8BA-A2C0DADC908D}"/>
                  </a:ext>
                </a:extLst>
              </p:cNvPr>
              <p:cNvCxnSpPr>
                <a:cxnSpLocks/>
              </p:cNvCxnSpPr>
              <p:nvPr/>
            </p:nvCxnSpPr>
            <p:spPr bwMode="gray">
              <a:xfrm>
                <a:off x="649242" y="3793907"/>
                <a:ext cx="1630348" cy="0"/>
              </a:xfrm>
              <a:prstGeom prst="straightConnector1">
                <a:avLst/>
              </a:prstGeom>
              <a:noFill/>
              <a:ln w="38100" cap="flat" cmpd="sng" algn="ctr">
                <a:solidFill>
                  <a:srgbClr val="717074">
                    <a:lumMod val="50000"/>
                  </a:srgbClr>
                </a:solidFill>
                <a:prstDash val="sysDash"/>
                <a:miter lim="800000"/>
                <a:headEnd type="none"/>
                <a:tailEnd type="none"/>
              </a:ln>
              <a:effectLst/>
            </p:spPr>
          </p:cxnSp>
          <p:sp>
            <p:nvSpPr>
              <p:cNvPr id="181" name="TextBox 180">
                <a:extLst>
                  <a:ext uri="{FF2B5EF4-FFF2-40B4-BE49-F238E27FC236}">
                    <a16:creationId xmlns:a16="http://schemas.microsoft.com/office/drawing/2014/main" id="{50855C10-B8E3-49B8-8896-FF5343D0419B}"/>
                  </a:ext>
                </a:extLst>
              </p:cNvPr>
              <p:cNvSpPr txBox="1"/>
              <p:nvPr/>
            </p:nvSpPr>
            <p:spPr>
              <a:xfrm>
                <a:off x="575394" y="3568428"/>
                <a:ext cx="1778044"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On-Prem</a:t>
                </a:r>
              </a:p>
            </p:txBody>
          </p:sp>
          <p:cxnSp>
            <p:nvCxnSpPr>
              <p:cNvPr id="182" name="Straight Arrow Connector 181">
                <a:extLst>
                  <a:ext uri="{FF2B5EF4-FFF2-40B4-BE49-F238E27FC236}">
                    <a16:creationId xmlns:a16="http://schemas.microsoft.com/office/drawing/2014/main" id="{C4DBD381-9AD9-47E7-A53B-3DA3DC773016}"/>
                  </a:ext>
                </a:extLst>
              </p:cNvPr>
              <p:cNvCxnSpPr>
                <a:cxnSpLocks/>
              </p:cNvCxnSpPr>
              <p:nvPr/>
            </p:nvCxnSpPr>
            <p:spPr bwMode="gray">
              <a:xfrm>
                <a:off x="649242" y="3197188"/>
                <a:ext cx="1630348" cy="0"/>
              </a:xfrm>
              <a:prstGeom prst="straightConnector1">
                <a:avLst/>
              </a:prstGeom>
              <a:noFill/>
              <a:ln w="38100" cap="flat" cmpd="sng" algn="ctr">
                <a:solidFill>
                  <a:srgbClr val="0091DA"/>
                </a:solidFill>
                <a:prstDash val="sysDash"/>
                <a:miter lim="800000"/>
                <a:headEnd type="none"/>
                <a:tailEnd type="none"/>
              </a:ln>
              <a:effectLst/>
            </p:spPr>
          </p:cxnSp>
          <p:cxnSp>
            <p:nvCxnSpPr>
              <p:cNvPr id="183" name="Straight Arrow Connector 182">
                <a:extLst>
                  <a:ext uri="{FF2B5EF4-FFF2-40B4-BE49-F238E27FC236}">
                    <a16:creationId xmlns:a16="http://schemas.microsoft.com/office/drawing/2014/main" id="{76432A80-766A-40A2-8A5B-B287DDEB06ED}"/>
                  </a:ext>
                </a:extLst>
              </p:cNvPr>
              <p:cNvCxnSpPr>
                <a:cxnSpLocks/>
              </p:cNvCxnSpPr>
              <p:nvPr/>
            </p:nvCxnSpPr>
            <p:spPr bwMode="gray">
              <a:xfrm>
                <a:off x="649242" y="2600469"/>
                <a:ext cx="1630348" cy="0"/>
              </a:xfrm>
              <a:prstGeom prst="straightConnector1">
                <a:avLst/>
              </a:prstGeom>
              <a:noFill/>
              <a:ln w="38100" cap="flat" cmpd="sng" algn="ctr">
                <a:solidFill>
                  <a:srgbClr val="459B36"/>
                </a:solidFill>
                <a:prstDash val="sysDash"/>
                <a:miter lim="800000"/>
                <a:headEnd type="none"/>
                <a:tailEnd type="none"/>
              </a:ln>
              <a:effectLst/>
            </p:spPr>
          </p:cxnSp>
        </p:grpSp>
      </p:grpSp>
    </p:spTree>
    <p:extLst>
      <p:ext uri="{BB962C8B-B14F-4D97-AF65-F5344CB8AC3E}">
        <p14:creationId xmlns:p14="http://schemas.microsoft.com/office/powerpoint/2010/main" val="171393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t>AVS Trial SKU Pilot – What It Does</a:t>
            </a:r>
          </a:p>
        </p:txBody>
      </p:sp>
      <p:sp>
        <p:nvSpPr>
          <p:cNvPr id="11" name="Text Placeholder 10">
            <a:extLst>
              <a:ext uri="{FF2B5EF4-FFF2-40B4-BE49-F238E27FC236}">
                <a16:creationId xmlns:a16="http://schemas.microsoft.com/office/drawing/2014/main" id="{B14D8B50-CB29-4D08-972E-0A5D942AC435}"/>
              </a:ext>
            </a:extLst>
          </p:cNvPr>
          <p:cNvSpPr>
            <a:spLocks noGrp="1"/>
          </p:cNvSpPr>
          <p:nvPr>
            <p:ph sz="quarter" idx="10"/>
          </p:nvPr>
        </p:nvSpPr>
        <p:spPr>
          <a:xfrm>
            <a:off x="438150" y="1076325"/>
            <a:ext cx="8264525" cy="3894371"/>
          </a:xfrm>
        </p:spPr>
        <p:txBody>
          <a:bodyPr wrap="square">
            <a:normAutofit/>
          </a:bodyPr>
          <a:lstStyle/>
          <a:p>
            <a:pPr marL="0" indent="0">
              <a:lnSpc>
                <a:spcPct val="90000"/>
              </a:lnSpc>
              <a:buNone/>
            </a:pPr>
            <a:r>
              <a:rPr lang="en-US" sz="2000" dirty="0"/>
              <a:t>The Azure VMware Solution (AVS) Trial SKU pilot, supported by the </a:t>
            </a:r>
            <a:r>
              <a:rPr lang="en-US" sz="2000" dirty="0">
                <a:hlinkClick r:id="rId3"/>
              </a:rPr>
              <a:t>trial SKUs</a:t>
            </a:r>
            <a:r>
              <a:rPr lang="en-US" sz="2000" dirty="0"/>
              <a:t>, does five main things;</a:t>
            </a:r>
          </a:p>
          <a:p>
            <a:pPr marL="457200" indent="-457200">
              <a:lnSpc>
                <a:spcPct val="90000"/>
              </a:lnSpc>
              <a:buFont typeface="+mj-lt"/>
              <a:buAutoNum type="arabicPeriod"/>
            </a:pPr>
            <a:r>
              <a:rPr lang="en-US" sz="2000" dirty="0"/>
              <a:t>Deploys the AVS private cloud.</a:t>
            </a:r>
          </a:p>
          <a:p>
            <a:pPr marL="457200" indent="-457200">
              <a:lnSpc>
                <a:spcPct val="90000"/>
              </a:lnSpc>
              <a:buFont typeface="+mj-lt"/>
              <a:buAutoNum type="arabicPeriod"/>
            </a:pPr>
            <a:r>
              <a:rPr lang="en-US" sz="2000" dirty="0"/>
              <a:t>Connects the AVS private cloud to Azure </a:t>
            </a:r>
            <a:r>
              <a:rPr lang="en-US" sz="2000" dirty="0" err="1"/>
              <a:t>vNet</a:t>
            </a:r>
            <a:r>
              <a:rPr lang="en-US" sz="2000" dirty="0"/>
              <a:t>.</a:t>
            </a:r>
          </a:p>
          <a:p>
            <a:pPr marL="457200" indent="-457200">
              <a:lnSpc>
                <a:spcPct val="90000"/>
              </a:lnSpc>
              <a:buFont typeface="+mj-lt"/>
              <a:buAutoNum type="arabicPeriod"/>
            </a:pPr>
            <a:r>
              <a:rPr lang="en-US" sz="2000" dirty="0"/>
              <a:t>Connects the AVS private cloud to the customer’s on-prem environment via their on-premises ExpressRoute.</a:t>
            </a:r>
          </a:p>
          <a:p>
            <a:pPr marL="457200" indent="-457200">
              <a:lnSpc>
                <a:spcPct val="90000"/>
              </a:lnSpc>
              <a:buFont typeface="+mj-lt"/>
              <a:buAutoNum type="arabicPeriod"/>
            </a:pPr>
            <a:r>
              <a:rPr lang="en-US" sz="2000" dirty="0"/>
              <a:t>Deploys VMware HCX Connector to the on-premises VMware cluster and connects that to the VMware HCX Cloud Manager within the AVS private cloud.</a:t>
            </a:r>
          </a:p>
          <a:p>
            <a:pPr marL="457200" indent="-457200">
              <a:lnSpc>
                <a:spcPct val="90000"/>
              </a:lnSpc>
              <a:buFont typeface="+mj-lt"/>
              <a:buAutoNum type="arabicPeriod"/>
            </a:pPr>
            <a:r>
              <a:rPr lang="en-US" sz="2000" dirty="0"/>
              <a:t>Provides prescriptive testing scenarios to validate the most common migration use cases.</a:t>
            </a:r>
          </a:p>
          <a:p>
            <a:pPr marL="0" indent="0">
              <a:lnSpc>
                <a:spcPct val="90000"/>
              </a:lnSpc>
              <a:buNone/>
            </a:pPr>
            <a:r>
              <a:rPr lang="en-US" sz="2000" i="1" dirty="0"/>
              <a:t>NOTE: Steps 1-4 is completed via automation.</a:t>
            </a:r>
          </a:p>
        </p:txBody>
      </p:sp>
    </p:spTree>
    <p:extLst>
      <p:ext uri="{BB962C8B-B14F-4D97-AF65-F5344CB8AC3E}">
        <p14:creationId xmlns:p14="http://schemas.microsoft.com/office/powerpoint/2010/main" val="2897170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t>AVS Trial SKU Pilot – What It Does NOT Do</a:t>
            </a:r>
          </a:p>
        </p:txBody>
      </p:sp>
      <p:sp>
        <p:nvSpPr>
          <p:cNvPr id="11" name="Text Placeholder 10">
            <a:extLst>
              <a:ext uri="{FF2B5EF4-FFF2-40B4-BE49-F238E27FC236}">
                <a16:creationId xmlns:a16="http://schemas.microsoft.com/office/drawing/2014/main" id="{B14D8B50-CB29-4D08-972E-0A5D942AC435}"/>
              </a:ext>
            </a:extLst>
          </p:cNvPr>
          <p:cNvSpPr>
            <a:spLocks noGrp="1"/>
          </p:cNvSpPr>
          <p:nvPr>
            <p:ph sz="quarter" idx="10"/>
          </p:nvPr>
        </p:nvSpPr>
        <p:spPr>
          <a:xfrm>
            <a:off x="438150" y="1076325"/>
            <a:ext cx="8264525" cy="3894371"/>
          </a:xfrm>
        </p:spPr>
        <p:txBody>
          <a:bodyPr wrap="square">
            <a:normAutofit lnSpcReduction="10000"/>
          </a:bodyPr>
          <a:lstStyle/>
          <a:p>
            <a:pPr>
              <a:lnSpc>
                <a:spcPct val="90000"/>
              </a:lnSpc>
              <a:buSzPct val="100000"/>
              <a:buFont typeface="Arial" panose="020B0604020202020204" pitchFamily="34" charset="0"/>
              <a:buChar char="•"/>
            </a:pPr>
            <a:r>
              <a:rPr lang="en-US" sz="2000" dirty="0"/>
              <a:t>The Azure VMware Solution (AVS) Trial SKU pilot supports what is outlined in the prescriptive testing scenarios, any other activities would be considered out of scope for the </a:t>
            </a:r>
            <a:r>
              <a:rPr lang="en-US" sz="2000" dirty="0">
                <a:hlinkClick r:id="rId3"/>
              </a:rPr>
              <a:t>trial pilot SKU</a:t>
            </a:r>
            <a:r>
              <a:rPr lang="en-US" sz="2000" dirty="0"/>
              <a:t>.  </a:t>
            </a:r>
          </a:p>
          <a:p>
            <a:pPr>
              <a:lnSpc>
                <a:spcPct val="90000"/>
              </a:lnSpc>
              <a:buSzPct val="100000"/>
              <a:buFont typeface="Arial" panose="020B0604020202020204" pitchFamily="34" charset="0"/>
              <a:buChar char="•"/>
            </a:pPr>
            <a:r>
              <a:rPr lang="en-US" sz="2000" dirty="0"/>
              <a:t>Any scenarios the customer requires outside of those outlined in this Trial SKU pilot can be architected in parallel to or after the pilot.  Implementation of those configurations must be done after the 30-day pilot has ended OR the prescriptive testing scenarios have been satisfied in the eyes of the customer.  </a:t>
            </a:r>
          </a:p>
          <a:p>
            <a:pPr>
              <a:lnSpc>
                <a:spcPct val="90000"/>
              </a:lnSpc>
              <a:buSzPct val="100000"/>
              <a:buFont typeface="Arial" panose="020B0604020202020204" pitchFamily="34" charset="0"/>
              <a:buChar char="•"/>
            </a:pPr>
            <a:r>
              <a:rPr lang="en-US" sz="2000" dirty="0"/>
              <a:t>Resources to support the use cases not included in the prescriptive testing scenarios would include the </a:t>
            </a:r>
            <a:r>
              <a:rPr lang="en-US" sz="2000" dirty="0">
                <a:hlinkClick r:id="rId4"/>
              </a:rPr>
              <a:t>AVS GBB via a OneAsk </a:t>
            </a:r>
            <a:r>
              <a:rPr lang="en-US" sz="2000" dirty="0"/>
              <a:t>and/or </a:t>
            </a:r>
            <a:r>
              <a:rPr lang="en-US" sz="2000" dirty="0">
                <a:hlinkClick r:id="rId5"/>
              </a:rPr>
              <a:t>AVS migration partners</a:t>
            </a:r>
            <a:r>
              <a:rPr lang="en-US" sz="2000" dirty="0"/>
              <a:t>.</a:t>
            </a:r>
          </a:p>
          <a:p>
            <a:pPr>
              <a:lnSpc>
                <a:spcPct val="90000"/>
              </a:lnSpc>
              <a:buSzPct val="100000"/>
              <a:buFont typeface="Arial" panose="020B0604020202020204" pitchFamily="34" charset="0"/>
              <a:buChar char="•"/>
            </a:pPr>
            <a:r>
              <a:rPr lang="en-US" sz="2000" dirty="0"/>
              <a:t>More details for Azure VMware Solution, including </a:t>
            </a:r>
            <a:r>
              <a:rPr lang="en-US" sz="2000" dirty="0">
                <a:hlinkClick r:id="rId6"/>
              </a:rPr>
              <a:t>field enablement</a:t>
            </a:r>
            <a:r>
              <a:rPr lang="en-US" sz="2000" dirty="0"/>
              <a:t>, </a:t>
            </a:r>
            <a:r>
              <a:rPr lang="en-US" sz="2000" dirty="0">
                <a:hlinkClick r:id="rId7"/>
              </a:rPr>
              <a:t>customer content</a:t>
            </a:r>
            <a:r>
              <a:rPr lang="en-US" sz="2000" dirty="0"/>
              <a:t>, </a:t>
            </a:r>
            <a:r>
              <a:rPr lang="en-US" sz="2000" dirty="0">
                <a:hlinkClick r:id="rId8"/>
              </a:rPr>
              <a:t>investments and programs</a:t>
            </a:r>
            <a:r>
              <a:rPr lang="en-US" sz="2000" dirty="0"/>
              <a:t>, and </a:t>
            </a:r>
            <a:r>
              <a:rPr lang="en-US" sz="2000" dirty="0">
                <a:hlinkClick r:id="rId9"/>
              </a:rPr>
              <a:t>partner information</a:t>
            </a:r>
            <a:r>
              <a:rPr lang="en-US" sz="2000" dirty="0"/>
              <a:t> can be found on </a:t>
            </a:r>
            <a:r>
              <a:rPr lang="en-US" sz="2000" dirty="0">
                <a:hlinkClick r:id="rId10"/>
              </a:rPr>
              <a:t>GearUp</a:t>
            </a:r>
            <a:r>
              <a:rPr lang="en-US" sz="2000" dirty="0"/>
              <a:t>.</a:t>
            </a:r>
          </a:p>
        </p:txBody>
      </p:sp>
    </p:spTree>
    <p:extLst>
      <p:ext uri="{BB962C8B-B14F-4D97-AF65-F5344CB8AC3E}">
        <p14:creationId xmlns:p14="http://schemas.microsoft.com/office/powerpoint/2010/main" val="4180441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solidFill>
                  <a:schemeClr val="bg2"/>
                </a:solidFill>
              </a:rPr>
              <a:t>Prerequisites</a:t>
            </a:r>
          </a:p>
        </p:txBody>
      </p:sp>
      <p:pic>
        <p:nvPicPr>
          <p:cNvPr id="45" name="Picture 44">
            <a:extLst>
              <a:ext uri="{FF2B5EF4-FFF2-40B4-BE49-F238E27FC236}">
                <a16:creationId xmlns:a16="http://schemas.microsoft.com/office/drawing/2014/main" id="{FABDA5BB-C49E-42B6-BC1A-E44EF63773F0}"/>
              </a:ext>
            </a:extLst>
          </p:cNvPr>
          <p:cNvPicPr>
            <a:picLocks noChangeAspect="1"/>
          </p:cNvPicPr>
          <p:nvPr/>
        </p:nvPicPr>
        <p:blipFill>
          <a:blip r:embed="rId3"/>
          <a:stretch>
            <a:fillRect/>
          </a:stretch>
        </p:blipFill>
        <p:spPr>
          <a:xfrm>
            <a:off x="39003" y="758399"/>
            <a:ext cx="6237393" cy="4111440"/>
          </a:xfrm>
          <a:prstGeom prst="rect">
            <a:avLst/>
          </a:prstGeom>
        </p:spPr>
      </p:pic>
      <p:sp>
        <p:nvSpPr>
          <p:cNvPr id="49" name="TextBox 48">
            <a:extLst>
              <a:ext uri="{FF2B5EF4-FFF2-40B4-BE49-F238E27FC236}">
                <a16:creationId xmlns:a16="http://schemas.microsoft.com/office/drawing/2014/main" id="{453FAC2B-4F5D-4DDC-83AB-94EDC9D40334}"/>
              </a:ext>
            </a:extLst>
          </p:cNvPr>
          <p:cNvSpPr txBox="1"/>
          <p:nvPr/>
        </p:nvSpPr>
        <p:spPr>
          <a:xfrm>
            <a:off x="6451600" y="1156332"/>
            <a:ext cx="2548466" cy="2554545"/>
          </a:xfrm>
          <a:prstGeom prst="rect">
            <a:avLst/>
          </a:prstGeom>
          <a:noFill/>
        </p:spPr>
        <p:txBody>
          <a:bodyPr wrap="square">
            <a:spAutoFit/>
          </a:bodyPr>
          <a:lstStyle/>
          <a:p>
            <a:pPr algn="l"/>
            <a:r>
              <a:rPr lang="en-US" sz="1600" i="0" dirty="0">
                <a:solidFill>
                  <a:schemeClr val="bg2"/>
                </a:solidFill>
                <a:effectLst/>
              </a:rPr>
              <a:t>The graphic depicts the minimum requirement for the AVS Private Cloud deployment.  </a:t>
            </a:r>
          </a:p>
          <a:p>
            <a:pPr algn="l"/>
            <a:endParaRPr lang="en-US" sz="1600" dirty="0">
              <a:solidFill>
                <a:schemeClr val="bg2"/>
              </a:solidFill>
            </a:endParaRPr>
          </a:p>
          <a:p>
            <a:pPr algn="l"/>
            <a:r>
              <a:rPr lang="en-US" sz="1600" i="0" dirty="0">
                <a:solidFill>
                  <a:schemeClr val="bg2"/>
                </a:solidFill>
                <a:effectLst/>
              </a:rPr>
              <a:t>If VPN connects the customer’s on-premises environment to Azure, then skip to the VPN section of this presentation.</a:t>
            </a:r>
          </a:p>
        </p:txBody>
      </p:sp>
      <p:sp>
        <p:nvSpPr>
          <p:cNvPr id="50" name="Arrow: Striped Right 49">
            <a:extLst>
              <a:ext uri="{FF2B5EF4-FFF2-40B4-BE49-F238E27FC236}">
                <a16:creationId xmlns:a16="http://schemas.microsoft.com/office/drawing/2014/main" id="{F323CFC3-FC26-487F-8609-EA4A45C425E8}"/>
              </a:ext>
            </a:extLst>
          </p:cNvPr>
          <p:cNvSpPr/>
          <p:nvPr/>
        </p:nvSpPr>
        <p:spPr bwMode="auto">
          <a:xfrm>
            <a:off x="7062645" y="4360858"/>
            <a:ext cx="1353302" cy="749722"/>
          </a:xfrm>
          <a:prstGeom prst="strip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878E6E9C-F64B-47F3-B30A-7EA8AA7E276A}"/>
              </a:ext>
            </a:extLst>
          </p:cNvPr>
          <p:cNvSpPr txBox="1"/>
          <p:nvPr/>
        </p:nvSpPr>
        <p:spPr>
          <a:xfrm>
            <a:off x="7442441" y="4555818"/>
            <a:ext cx="593710" cy="307777"/>
          </a:xfrm>
          <a:prstGeom prst="rect">
            <a:avLst/>
          </a:prstGeom>
          <a:noFill/>
        </p:spPr>
        <p:txBody>
          <a:bodyPr wrap="square" lIns="0" tIns="0" rIns="0" bIns="0" rtlCol="0">
            <a:spAutoFit/>
          </a:bodyPr>
          <a:lstStyle/>
          <a:p>
            <a:pPr algn="l"/>
            <a:r>
              <a:rPr lang="en-US" sz="2000" dirty="0"/>
              <a:t>Next</a:t>
            </a:r>
          </a:p>
        </p:txBody>
      </p:sp>
    </p:spTree>
    <p:extLst>
      <p:ext uri="{BB962C8B-B14F-4D97-AF65-F5344CB8AC3E}">
        <p14:creationId xmlns:p14="http://schemas.microsoft.com/office/powerpoint/2010/main" val="1632656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solidFill>
                  <a:schemeClr val="bg2"/>
                </a:solidFill>
              </a:rPr>
              <a:t>Private Cloud Deployment</a:t>
            </a:r>
          </a:p>
        </p:txBody>
      </p:sp>
      <p:pic>
        <p:nvPicPr>
          <p:cNvPr id="45" name="Picture 44">
            <a:extLst>
              <a:ext uri="{FF2B5EF4-FFF2-40B4-BE49-F238E27FC236}">
                <a16:creationId xmlns:a16="http://schemas.microsoft.com/office/drawing/2014/main" id="{FABDA5BB-C49E-42B6-BC1A-E44EF63773F0}"/>
              </a:ext>
            </a:extLst>
          </p:cNvPr>
          <p:cNvPicPr>
            <a:picLocks noChangeAspect="1"/>
          </p:cNvPicPr>
          <p:nvPr/>
        </p:nvPicPr>
        <p:blipFill>
          <a:blip r:embed="rId3"/>
          <a:stretch>
            <a:fillRect/>
          </a:stretch>
        </p:blipFill>
        <p:spPr>
          <a:xfrm>
            <a:off x="55575" y="768962"/>
            <a:ext cx="6237393" cy="4111440"/>
          </a:xfrm>
          <a:prstGeom prst="rect">
            <a:avLst/>
          </a:prstGeom>
        </p:spPr>
      </p:pic>
      <p:sp>
        <p:nvSpPr>
          <p:cNvPr id="49" name="TextBox 48">
            <a:extLst>
              <a:ext uri="{FF2B5EF4-FFF2-40B4-BE49-F238E27FC236}">
                <a16:creationId xmlns:a16="http://schemas.microsoft.com/office/drawing/2014/main" id="{453FAC2B-4F5D-4DDC-83AB-94EDC9D40334}"/>
              </a:ext>
            </a:extLst>
          </p:cNvPr>
          <p:cNvSpPr txBox="1"/>
          <p:nvPr/>
        </p:nvSpPr>
        <p:spPr>
          <a:xfrm>
            <a:off x="6451600" y="1061082"/>
            <a:ext cx="2548466" cy="3293209"/>
          </a:xfrm>
          <a:prstGeom prst="rect">
            <a:avLst/>
          </a:prstGeom>
          <a:noFill/>
        </p:spPr>
        <p:txBody>
          <a:bodyPr wrap="square">
            <a:spAutoFit/>
          </a:bodyPr>
          <a:lstStyle/>
          <a:p>
            <a:pPr algn="l"/>
            <a:r>
              <a:rPr lang="en-US" sz="1600" dirty="0">
                <a:solidFill>
                  <a:schemeClr val="bg2"/>
                </a:solidFill>
              </a:rPr>
              <a:t>The first part of the automation tool will do the following;</a:t>
            </a:r>
          </a:p>
          <a:p>
            <a:pPr marL="342900" indent="-342900" algn="l">
              <a:buAutoNum type="arabicPeriod"/>
            </a:pPr>
            <a:r>
              <a:rPr lang="en-US" sz="1600" dirty="0">
                <a:solidFill>
                  <a:schemeClr val="bg2"/>
                </a:solidFill>
              </a:rPr>
              <a:t>Deploy the AVS Private Cloud</a:t>
            </a:r>
          </a:p>
          <a:p>
            <a:pPr marL="342900" indent="-342900" algn="l">
              <a:buAutoNum type="arabicPeriod"/>
            </a:pPr>
            <a:r>
              <a:rPr lang="en-US" sz="1600" dirty="0">
                <a:solidFill>
                  <a:schemeClr val="bg2"/>
                </a:solidFill>
              </a:rPr>
              <a:t>Connect AVS ExpressRoute to the existing </a:t>
            </a:r>
            <a:r>
              <a:rPr lang="en-US" sz="1600" dirty="0" err="1">
                <a:solidFill>
                  <a:schemeClr val="bg2"/>
                </a:solidFill>
              </a:rPr>
              <a:t>vNet</a:t>
            </a:r>
            <a:r>
              <a:rPr lang="en-US" sz="1600" dirty="0">
                <a:solidFill>
                  <a:schemeClr val="bg2"/>
                </a:solidFill>
              </a:rPr>
              <a:t> Gateway. </a:t>
            </a:r>
          </a:p>
          <a:p>
            <a:pPr marL="342900" indent="-342900" algn="l">
              <a:buAutoNum type="arabicPeriod"/>
            </a:pPr>
            <a:r>
              <a:rPr lang="en-US" sz="1600" i="0" dirty="0">
                <a:solidFill>
                  <a:schemeClr val="bg2"/>
                </a:solidFill>
                <a:effectLst/>
              </a:rPr>
              <a:t>Build </a:t>
            </a:r>
            <a:r>
              <a:rPr lang="en-US" sz="1600" dirty="0" err="1">
                <a:solidFill>
                  <a:schemeClr val="bg2"/>
                </a:solidFill>
              </a:rPr>
              <a:t>GlobalReach</a:t>
            </a:r>
            <a:r>
              <a:rPr lang="en-US" sz="1600" dirty="0">
                <a:solidFill>
                  <a:schemeClr val="bg2"/>
                </a:solidFill>
              </a:rPr>
              <a:t> connection to facilitate communication between AVS and On-Prem</a:t>
            </a:r>
            <a:endParaRPr lang="en-US" sz="1600" i="0" dirty="0">
              <a:solidFill>
                <a:schemeClr val="bg2"/>
              </a:solidFill>
              <a:effectLst/>
            </a:endParaRPr>
          </a:p>
        </p:txBody>
      </p:sp>
      <p:pic>
        <p:nvPicPr>
          <p:cNvPr id="4" name="Picture 3">
            <a:extLst>
              <a:ext uri="{FF2B5EF4-FFF2-40B4-BE49-F238E27FC236}">
                <a16:creationId xmlns:a16="http://schemas.microsoft.com/office/drawing/2014/main" id="{930F60D3-2BA1-4CE3-A283-7D28B758A114}"/>
              </a:ext>
            </a:extLst>
          </p:cNvPr>
          <p:cNvPicPr>
            <a:picLocks noChangeAspect="1"/>
          </p:cNvPicPr>
          <p:nvPr/>
        </p:nvPicPr>
        <p:blipFill>
          <a:blip r:embed="rId4"/>
          <a:srcRect/>
          <a:stretch/>
        </p:blipFill>
        <p:spPr>
          <a:xfrm>
            <a:off x="3644405" y="3460608"/>
            <a:ext cx="2409262" cy="1250637"/>
          </a:xfrm>
          <a:prstGeom prst="rect">
            <a:avLst/>
          </a:prstGeom>
        </p:spPr>
      </p:pic>
      <p:pic>
        <p:nvPicPr>
          <p:cNvPr id="6" name="Picture 5">
            <a:extLst>
              <a:ext uri="{FF2B5EF4-FFF2-40B4-BE49-F238E27FC236}">
                <a16:creationId xmlns:a16="http://schemas.microsoft.com/office/drawing/2014/main" id="{06FF9EEC-88CD-4DC8-8A1C-F895594EFA16}"/>
              </a:ext>
            </a:extLst>
          </p:cNvPr>
          <p:cNvPicPr>
            <a:picLocks noChangeAspect="1"/>
          </p:cNvPicPr>
          <p:nvPr/>
        </p:nvPicPr>
        <p:blipFill rotWithShape="1">
          <a:blip r:embed="rId5"/>
          <a:srcRect t="20376"/>
          <a:stretch/>
        </p:blipFill>
        <p:spPr>
          <a:xfrm>
            <a:off x="5179529" y="1517650"/>
            <a:ext cx="710731" cy="620988"/>
          </a:xfrm>
          <a:prstGeom prst="rect">
            <a:avLst/>
          </a:prstGeom>
        </p:spPr>
      </p:pic>
      <p:sp>
        <p:nvSpPr>
          <p:cNvPr id="19" name="TextBox 18">
            <a:extLst>
              <a:ext uri="{FF2B5EF4-FFF2-40B4-BE49-F238E27FC236}">
                <a16:creationId xmlns:a16="http://schemas.microsoft.com/office/drawing/2014/main" id="{22F7E322-5CB0-40E9-B26A-EB40C6AC977D}"/>
              </a:ext>
            </a:extLst>
          </p:cNvPr>
          <p:cNvSpPr txBox="1"/>
          <p:nvPr/>
        </p:nvSpPr>
        <p:spPr>
          <a:xfrm>
            <a:off x="5265621" y="1359056"/>
            <a:ext cx="493725" cy="169277"/>
          </a:xfrm>
          <a:prstGeom prst="rect">
            <a:avLst/>
          </a:prstGeom>
          <a:noFill/>
        </p:spPr>
        <p:txBody>
          <a:bodyPr wrap="none" lIns="0" tIns="0" rIns="0" bIns="0" rtlCol="0">
            <a:spAutoFit/>
          </a:bodyPr>
          <a:lstStyle/>
          <a:p>
            <a:pPr algn="l"/>
            <a:r>
              <a:rPr lang="en-US" sz="1100" b="1" dirty="0">
                <a:solidFill>
                  <a:srgbClr val="1D428A"/>
                </a:solidFill>
              </a:rPr>
              <a:t>D-MSEE</a:t>
            </a:r>
          </a:p>
        </p:txBody>
      </p:sp>
      <p:cxnSp>
        <p:nvCxnSpPr>
          <p:cNvPr id="22" name="Straight Connector 21">
            <a:extLst>
              <a:ext uri="{FF2B5EF4-FFF2-40B4-BE49-F238E27FC236}">
                <a16:creationId xmlns:a16="http://schemas.microsoft.com/office/drawing/2014/main" id="{2021136D-12ED-4A0C-93B4-7AFB4AD7F166}"/>
              </a:ext>
            </a:extLst>
          </p:cNvPr>
          <p:cNvCxnSpPr>
            <a:cxnSpLocks/>
          </p:cNvCxnSpPr>
          <p:nvPr/>
        </p:nvCxnSpPr>
        <p:spPr>
          <a:xfrm flipH="1">
            <a:off x="5529691" y="2136322"/>
            <a:ext cx="870" cy="1474512"/>
          </a:xfrm>
          <a:prstGeom prst="line">
            <a:avLst/>
          </a:prstGeom>
          <a:ln w="254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8D2BB5-7744-4193-B67B-57F377A5983B}"/>
              </a:ext>
            </a:extLst>
          </p:cNvPr>
          <p:cNvCxnSpPr>
            <a:cxnSpLocks/>
            <a:stCxn id="6" idx="1"/>
          </p:cNvCxnSpPr>
          <p:nvPr/>
        </p:nvCxnSpPr>
        <p:spPr>
          <a:xfrm flipH="1">
            <a:off x="2357604" y="1828144"/>
            <a:ext cx="2821925" cy="1200806"/>
          </a:xfrm>
          <a:prstGeom prst="line">
            <a:avLst/>
          </a:prstGeom>
          <a:ln w="254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Graphic 35" descr="Badge 1 with solid fill">
            <a:extLst>
              <a:ext uri="{FF2B5EF4-FFF2-40B4-BE49-F238E27FC236}">
                <a16:creationId xmlns:a16="http://schemas.microsoft.com/office/drawing/2014/main" id="{13420A43-8279-416F-8544-58E83969B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0973" y="3557655"/>
            <a:ext cx="426864" cy="426864"/>
          </a:xfrm>
          <a:prstGeom prst="rect">
            <a:avLst/>
          </a:prstGeom>
        </p:spPr>
      </p:pic>
      <p:cxnSp>
        <p:nvCxnSpPr>
          <p:cNvPr id="37" name="Straight Connector 36">
            <a:extLst>
              <a:ext uri="{FF2B5EF4-FFF2-40B4-BE49-F238E27FC236}">
                <a16:creationId xmlns:a16="http://schemas.microsoft.com/office/drawing/2014/main" id="{8C128459-C61B-404E-BAB8-F6CD0D7B905A}"/>
              </a:ext>
            </a:extLst>
          </p:cNvPr>
          <p:cNvCxnSpPr>
            <a:cxnSpLocks/>
            <a:stCxn id="6" idx="1"/>
          </p:cNvCxnSpPr>
          <p:nvPr/>
        </p:nvCxnSpPr>
        <p:spPr>
          <a:xfrm flipH="1">
            <a:off x="2496182" y="1828144"/>
            <a:ext cx="2683347" cy="0"/>
          </a:xfrm>
          <a:prstGeom prst="line">
            <a:avLst/>
          </a:prstGeom>
          <a:ln w="254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A45FEE0-2094-4C3B-860B-9787B25622C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315903" y="2830570"/>
            <a:ext cx="437982" cy="396760"/>
          </a:xfrm>
          <a:prstGeom prst="rect">
            <a:avLst/>
          </a:prstGeom>
        </p:spPr>
      </p:pic>
      <p:pic>
        <p:nvPicPr>
          <p:cNvPr id="42" name="Picture 41">
            <a:extLst>
              <a:ext uri="{FF2B5EF4-FFF2-40B4-BE49-F238E27FC236}">
                <a16:creationId xmlns:a16="http://schemas.microsoft.com/office/drawing/2014/main" id="{18BF160A-83DA-445C-9423-0BCF197AA65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545765" y="2195877"/>
            <a:ext cx="437982" cy="396760"/>
          </a:xfrm>
          <a:prstGeom prst="rect">
            <a:avLst/>
          </a:prstGeom>
        </p:spPr>
      </p:pic>
      <p:pic>
        <p:nvPicPr>
          <p:cNvPr id="50" name="Graphic 49" descr="Badge with solid fill">
            <a:extLst>
              <a:ext uri="{FF2B5EF4-FFF2-40B4-BE49-F238E27FC236}">
                <a16:creationId xmlns:a16="http://schemas.microsoft.com/office/drawing/2014/main" id="{E63E2451-BD39-45EE-8138-25BD38CFBD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4773" y="2571750"/>
            <a:ext cx="437982" cy="437982"/>
          </a:xfrm>
          <a:prstGeom prst="rect">
            <a:avLst/>
          </a:prstGeom>
        </p:spPr>
      </p:pic>
      <p:cxnSp>
        <p:nvCxnSpPr>
          <p:cNvPr id="52" name="Straight Connector 51">
            <a:extLst>
              <a:ext uri="{FF2B5EF4-FFF2-40B4-BE49-F238E27FC236}">
                <a16:creationId xmlns:a16="http://schemas.microsoft.com/office/drawing/2014/main" id="{B99E1C26-3ECA-4E1A-AD59-39175F840FBA}"/>
              </a:ext>
            </a:extLst>
          </p:cNvPr>
          <p:cNvCxnSpPr/>
          <p:nvPr/>
        </p:nvCxnSpPr>
        <p:spPr>
          <a:xfrm>
            <a:off x="4034297" y="2428547"/>
            <a:ext cx="377683" cy="314653"/>
          </a:xfrm>
          <a:prstGeom prst="line">
            <a:avLst/>
          </a:prstGeom>
          <a:ln w="25400">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282C030-658E-4025-B838-27A243E1132E}"/>
              </a:ext>
            </a:extLst>
          </p:cNvPr>
          <p:cNvCxnSpPr>
            <a:cxnSpLocks/>
          </p:cNvCxnSpPr>
          <p:nvPr/>
        </p:nvCxnSpPr>
        <p:spPr>
          <a:xfrm flipH="1">
            <a:off x="4909577" y="2425499"/>
            <a:ext cx="501905" cy="317701"/>
          </a:xfrm>
          <a:prstGeom prst="line">
            <a:avLst/>
          </a:prstGeom>
          <a:ln w="25400">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A8CB506-874D-4728-A2D3-FF5F79F8D58F}"/>
              </a:ext>
            </a:extLst>
          </p:cNvPr>
          <p:cNvSpPr txBox="1"/>
          <p:nvPr/>
        </p:nvSpPr>
        <p:spPr>
          <a:xfrm>
            <a:off x="3033950" y="1618037"/>
            <a:ext cx="1607812" cy="161583"/>
          </a:xfrm>
          <a:prstGeom prst="rect">
            <a:avLst/>
          </a:prstGeom>
          <a:noFill/>
        </p:spPr>
        <p:txBody>
          <a:bodyPr wrap="none" lIns="0" tIns="0" rIns="0" bIns="0" rtlCol="0">
            <a:spAutoFit/>
          </a:bodyPr>
          <a:lstStyle/>
          <a:p>
            <a:pPr algn="l"/>
            <a:r>
              <a:rPr lang="en-US" sz="1050" b="1" dirty="0">
                <a:solidFill>
                  <a:schemeClr val="bg1"/>
                </a:solidFill>
              </a:rPr>
              <a:t>ExpressRoute Global Reach</a:t>
            </a:r>
          </a:p>
        </p:txBody>
      </p:sp>
      <p:pic>
        <p:nvPicPr>
          <p:cNvPr id="60" name="Graphic 59" descr="Badge 3 with solid fill">
            <a:extLst>
              <a:ext uri="{FF2B5EF4-FFF2-40B4-BE49-F238E27FC236}">
                <a16:creationId xmlns:a16="http://schemas.microsoft.com/office/drawing/2014/main" id="{8105F401-8295-49F1-AE06-119F8EDE84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66837" y="1802204"/>
            <a:ext cx="455812" cy="455812"/>
          </a:xfrm>
          <a:prstGeom prst="rect">
            <a:avLst/>
          </a:prstGeom>
        </p:spPr>
      </p:pic>
      <p:sp>
        <p:nvSpPr>
          <p:cNvPr id="68" name="Arrow: Striped Right 67">
            <a:extLst>
              <a:ext uri="{FF2B5EF4-FFF2-40B4-BE49-F238E27FC236}">
                <a16:creationId xmlns:a16="http://schemas.microsoft.com/office/drawing/2014/main" id="{190C58CB-AC99-45A0-86CE-C6DA4AB2BADD}"/>
              </a:ext>
            </a:extLst>
          </p:cNvPr>
          <p:cNvSpPr/>
          <p:nvPr/>
        </p:nvSpPr>
        <p:spPr bwMode="auto">
          <a:xfrm>
            <a:off x="7062645" y="4360858"/>
            <a:ext cx="1353302" cy="749722"/>
          </a:xfrm>
          <a:prstGeom prst="strip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0" name="TextBox 69">
            <a:extLst>
              <a:ext uri="{FF2B5EF4-FFF2-40B4-BE49-F238E27FC236}">
                <a16:creationId xmlns:a16="http://schemas.microsoft.com/office/drawing/2014/main" id="{2EACA747-C0EA-410B-8FC1-06B0FB192C5A}"/>
              </a:ext>
            </a:extLst>
          </p:cNvPr>
          <p:cNvSpPr txBox="1"/>
          <p:nvPr/>
        </p:nvSpPr>
        <p:spPr>
          <a:xfrm>
            <a:off x="7442441" y="4555818"/>
            <a:ext cx="593710" cy="307777"/>
          </a:xfrm>
          <a:prstGeom prst="rect">
            <a:avLst/>
          </a:prstGeom>
          <a:noFill/>
        </p:spPr>
        <p:txBody>
          <a:bodyPr wrap="square" lIns="0" tIns="0" rIns="0" bIns="0" rtlCol="0">
            <a:spAutoFit/>
          </a:bodyPr>
          <a:lstStyle/>
          <a:p>
            <a:pPr algn="l"/>
            <a:r>
              <a:rPr lang="en-US" sz="2000" dirty="0"/>
              <a:t>Next</a:t>
            </a:r>
          </a:p>
        </p:txBody>
      </p:sp>
    </p:spTree>
    <p:extLst>
      <p:ext uri="{BB962C8B-B14F-4D97-AF65-F5344CB8AC3E}">
        <p14:creationId xmlns:p14="http://schemas.microsoft.com/office/powerpoint/2010/main" val="31923962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13EE-6948-4843-91A3-C683686F62A5}"/>
              </a:ext>
            </a:extLst>
          </p:cNvPr>
          <p:cNvSpPr>
            <a:spLocks noGrp="1"/>
          </p:cNvSpPr>
          <p:nvPr>
            <p:ph type="title"/>
          </p:nvPr>
        </p:nvSpPr>
        <p:spPr>
          <a:xfrm>
            <a:off x="441197" y="342900"/>
            <a:ext cx="8263890" cy="415499"/>
          </a:xfrm>
        </p:spPr>
        <p:txBody>
          <a:bodyPr wrap="square" anchor="t">
            <a:normAutofit/>
          </a:bodyPr>
          <a:lstStyle/>
          <a:p>
            <a:r>
              <a:rPr lang="en-US" dirty="0"/>
              <a:t>AVS Private Cloud Deployment – Let’s Get Started</a:t>
            </a:r>
          </a:p>
        </p:txBody>
      </p:sp>
      <p:sp>
        <p:nvSpPr>
          <p:cNvPr id="11" name="Text Placeholder 10">
            <a:extLst>
              <a:ext uri="{FF2B5EF4-FFF2-40B4-BE49-F238E27FC236}">
                <a16:creationId xmlns:a16="http://schemas.microsoft.com/office/drawing/2014/main" id="{B14D8B50-CB29-4D08-972E-0A5D942AC435}"/>
              </a:ext>
            </a:extLst>
          </p:cNvPr>
          <p:cNvSpPr>
            <a:spLocks noGrp="1"/>
          </p:cNvSpPr>
          <p:nvPr>
            <p:ph sz="quarter" idx="10"/>
          </p:nvPr>
        </p:nvSpPr>
        <p:spPr>
          <a:xfrm>
            <a:off x="438150" y="1076325"/>
            <a:ext cx="8264525" cy="3894371"/>
          </a:xfrm>
        </p:spPr>
        <p:txBody>
          <a:bodyPr wrap="square">
            <a:normAutofit/>
          </a:bodyPr>
          <a:lstStyle/>
          <a:p>
            <a:pPr>
              <a:lnSpc>
                <a:spcPct val="90000"/>
              </a:lnSpc>
              <a:buSzPct val="100000"/>
              <a:buFont typeface="Arial" panose="020B0604020202020204" pitchFamily="34" charset="0"/>
              <a:buChar char="•"/>
            </a:pPr>
            <a:r>
              <a:rPr lang="en-US" sz="2000" dirty="0"/>
              <a:t>Make sure that the </a:t>
            </a:r>
            <a:r>
              <a:rPr lang="en-US" sz="2000" dirty="0">
                <a:hlinkClick r:id="rId3"/>
              </a:rPr>
              <a:t>AVS Trial SKU </a:t>
            </a:r>
            <a:r>
              <a:rPr lang="en-US" sz="2000" dirty="0"/>
              <a:t>has been submitted for </a:t>
            </a:r>
            <a:r>
              <a:rPr lang="en-US" sz="2000" u="sng" dirty="0"/>
              <a:t>AND</a:t>
            </a:r>
            <a:r>
              <a:rPr lang="en-US" sz="2000" dirty="0"/>
              <a:t> approved.</a:t>
            </a:r>
          </a:p>
          <a:p>
            <a:pPr>
              <a:lnSpc>
                <a:spcPct val="90000"/>
              </a:lnSpc>
              <a:buSzPct val="100000"/>
              <a:buFont typeface="Arial" panose="020B0604020202020204" pitchFamily="34" charset="0"/>
              <a:buChar char="•"/>
            </a:pPr>
            <a:endParaRPr lang="en-US" sz="2000" dirty="0"/>
          </a:p>
          <a:p>
            <a:pPr>
              <a:lnSpc>
                <a:spcPct val="90000"/>
              </a:lnSpc>
              <a:buSzPct val="100000"/>
              <a:buFont typeface="Arial" panose="020B0604020202020204" pitchFamily="34" charset="0"/>
              <a:buChar char="•"/>
            </a:pPr>
            <a:r>
              <a:rPr lang="en-US" sz="2000" dirty="0"/>
              <a:t>Veri</a:t>
            </a:r>
          </a:p>
        </p:txBody>
      </p:sp>
    </p:spTree>
    <p:extLst>
      <p:ext uri="{BB962C8B-B14F-4D97-AF65-F5344CB8AC3E}">
        <p14:creationId xmlns:p14="http://schemas.microsoft.com/office/powerpoint/2010/main" val="4235867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02B675FA-ED7E-4EC5-B2E8-4251E5C0F53E}"/>
              </a:ext>
            </a:extLst>
          </p:cNvPr>
          <p:cNvSpPr/>
          <p:nvPr/>
        </p:nvSpPr>
        <p:spPr>
          <a:xfrm>
            <a:off x="2204537" y="2918818"/>
            <a:ext cx="2170759" cy="936266"/>
          </a:xfrm>
          <a:prstGeom prst="rect">
            <a:avLst/>
          </a:prstGeom>
          <a:noFill/>
          <a:ln w="38100" cap="flat" cmpd="sng" algn="ctr">
            <a:solidFill>
              <a:srgbClr val="0091D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r>
              <a:rPr lang="en-US" sz="1200" b="1" kern="0" dirty="0">
                <a:solidFill>
                  <a:srgbClr val="1D428A"/>
                </a:solidFill>
                <a:latin typeface="Metropolis"/>
              </a:rPr>
              <a:t>Azure VNet</a:t>
            </a:r>
            <a:br>
              <a:rPr lang="en-US" sz="1200" b="1" kern="0" dirty="0">
                <a:solidFill>
                  <a:srgbClr val="1D428A"/>
                </a:solidFill>
                <a:latin typeface="Metropolis"/>
              </a:rPr>
            </a:br>
            <a:endParaRPr lang="en-US" sz="1200" b="1" kern="0" dirty="0">
              <a:solidFill>
                <a:srgbClr val="1D428A"/>
              </a:solidFill>
              <a:latin typeface="Metropolis"/>
            </a:endParaRPr>
          </a:p>
        </p:txBody>
      </p:sp>
      <p:sp>
        <p:nvSpPr>
          <p:cNvPr id="101" name="Rectangle 100">
            <a:extLst>
              <a:ext uri="{FF2B5EF4-FFF2-40B4-BE49-F238E27FC236}">
                <a16:creationId xmlns:a16="http://schemas.microsoft.com/office/drawing/2014/main" id="{E0D8402B-208B-4B0A-A2A4-38BF3133D796}"/>
              </a:ext>
            </a:extLst>
          </p:cNvPr>
          <p:cNvSpPr/>
          <p:nvPr/>
        </p:nvSpPr>
        <p:spPr>
          <a:xfrm>
            <a:off x="1969294" y="709900"/>
            <a:ext cx="5805039" cy="4001576"/>
          </a:xfrm>
          <a:prstGeom prst="rect">
            <a:avLst/>
          </a:prstGeom>
          <a:noFill/>
          <a:ln w="38100" cap="flat" cmpd="sng" algn="ctr">
            <a:solidFill>
              <a:srgbClr val="1D428A"/>
            </a:solid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spcAft>
                <a:spcPts val="450"/>
              </a:spcAft>
              <a:defRPr/>
            </a:pPr>
            <a:endParaRPr lang="en-US" sz="900" kern="0">
              <a:solidFill>
                <a:srgbClr val="1D428A"/>
              </a:solidFill>
              <a:latin typeface="Metropolis"/>
            </a:endParaRPr>
          </a:p>
        </p:txBody>
      </p:sp>
      <p:grpSp>
        <p:nvGrpSpPr>
          <p:cNvPr id="102" name="Group 101">
            <a:extLst>
              <a:ext uri="{FF2B5EF4-FFF2-40B4-BE49-F238E27FC236}">
                <a16:creationId xmlns:a16="http://schemas.microsoft.com/office/drawing/2014/main" id="{C60D87ED-0F0C-4D2D-B694-27EC302EDAD3}"/>
              </a:ext>
            </a:extLst>
          </p:cNvPr>
          <p:cNvGrpSpPr/>
          <p:nvPr/>
        </p:nvGrpSpPr>
        <p:grpSpPr>
          <a:xfrm>
            <a:off x="2946633" y="848268"/>
            <a:ext cx="688799" cy="796061"/>
            <a:chOff x="1782986" y="2856977"/>
            <a:chExt cx="685801" cy="914923"/>
          </a:xfrm>
        </p:grpSpPr>
        <p:grpSp>
          <p:nvGrpSpPr>
            <p:cNvPr id="103" name="Group 102">
              <a:extLst>
                <a:ext uri="{FF2B5EF4-FFF2-40B4-BE49-F238E27FC236}">
                  <a16:creationId xmlns:a16="http://schemas.microsoft.com/office/drawing/2014/main" id="{568CCC86-5B6A-4293-A09A-2116CADD13DB}"/>
                </a:ext>
              </a:extLst>
            </p:cNvPr>
            <p:cNvGrpSpPr/>
            <p:nvPr/>
          </p:nvGrpSpPr>
          <p:grpSpPr>
            <a:xfrm>
              <a:off x="1782986" y="3086099"/>
              <a:ext cx="685801" cy="685801"/>
              <a:chOff x="6982219" y="3218152"/>
              <a:chExt cx="685801" cy="685801"/>
            </a:xfrm>
            <a:solidFill>
              <a:srgbClr val="1D428A"/>
            </a:solidFill>
          </p:grpSpPr>
          <p:sp>
            <p:nvSpPr>
              <p:cNvPr id="105" name="Freeform 38">
                <a:extLst>
                  <a:ext uri="{FF2B5EF4-FFF2-40B4-BE49-F238E27FC236}">
                    <a16:creationId xmlns:a16="http://schemas.microsoft.com/office/drawing/2014/main" id="{29D77ED5-6B0B-4E2B-9107-2BB3CC9053A1}"/>
                  </a:ext>
                </a:extLst>
              </p:cNvPr>
              <p:cNvSpPr/>
              <p:nvPr/>
            </p:nvSpPr>
            <p:spPr>
              <a:xfrm>
                <a:off x="6982219"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grpFill/>
              <a:ln w="5239" cap="flat">
                <a:solidFill>
                  <a:srgbClr val="1D428A"/>
                </a:solidFill>
                <a:prstDash val="solid"/>
                <a:miter/>
              </a:ln>
            </p:spPr>
            <p:txBody>
              <a:bodyPr rtlCol="0" anchor="ctr"/>
              <a:lstStyle/>
              <a:p>
                <a:pPr defTabSz="685800">
                  <a:defRPr/>
                </a:pPr>
                <a:endParaRPr lang="en-US" sz="1349" kern="0">
                  <a:solidFill>
                    <a:srgbClr val="1D428A"/>
                  </a:solidFill>
                  <a:latin typeface="Metropolis"/>
                </a:endParaRPr>
              </a:p>
            </p:txBody>
          </p:sp>
          <p:sp>
            <p:nvSpPr>
              <p:cNvPr id="106" name="Freeform 39">
                <a:extLst>
                  <a:ext uri="{FF2B5EF4-FFF2-40B4-BE49-F238E27FC236}">
                    <a16:creationId xmlns:a16="http://schemas.microsoft.com/office/drawing/2014/main" id="{04018575-D3DA-40CD-83AA-2FD82CC0676F}"/>
                  </a:ext>
                </a:extLst>
              </p:cNvPr>
              <p:cNvSpPr/>
              <p:nvPr/>
            </p:nvSpPr>
            <p:spPr>
              <a:xfrm>
                <a:off x="7093369"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grpFill/>
              <a:ln w="10478" cap="flat">
                <a:noFill/>
                <a:prstDash val="solid"/>
                <a:miter/>
              </a:ln>
            </p:spPr>
            <p:txBody>
              <a:bodyPr rtlCol="0" anchor="ctr"/>
              <a:lstStyle/>
              <a:p>
                <a:pPr defTabSz="685800">
                  <a:defRPr/>
                </a:pPr>
                <a:endParaRPr lang="en-US" sz="1349" kern="0">
                  <a:solidFill>
                    <a:srgbClr val="1D428A"/>
                  </a:solidFill>
                  <a:latin typeface="Metropolis"/>
                </a:endParaRPr>
              </a:p>
            </p:txBody>
          </p:sp>
        </p:grpSp>
        <p:sp>
          <p:nvSpPr>
            <p:cNvPr id="104" name="TextBox 103">
              <a:extLst>
                <a:ext uri="{FF2B5EF4-FFF2-40B4-BE49-F238E27FC236}">
                  <a16:creationId xmlns:a16="http://schemas.microsoft.com/office/drawing/2014/main" id="{0BEC2825-82F4-4F83-B670-AE1F725DF879}"/>
                </a:ext>
              </a:extLst>
            </p:cNvPr>
            <p:cNvSpPr txBox="1"/>
            <p:nvPr/>
          </p:nvSpPr>
          <p:spPr>
            <a:xfrm>
              <a:off x="1947928" y="2856977"/>
              <a:ext cx="355914" cy="212239"/>
            </a:xfrm>
            <a:prstGeom prst="rect">
              <a:avLst/>
            </a:prstGeom>
          </p:spPr>
          <p:txBody>
            <a:bodyPr wrap="none" lIns="0" tIns="0" rIns="0" bIns="0" rtlCol="0">
              <a:spAutoFit/>
            </a:bodyPr>
            <a:lstStyle/>
            <a:p>
              <a:pPr algn="ctr" defTabSz="685800">
                <a:spcAft>
                  <a:spcPts val="450"/>
                </a:spcAft>
                <a:defRPr/>
              </a:pPr>
              <a:r>
                <a:rPr lang="en-US" sz="1200" b="1" kern="0" dirty="0">
                  <a:solidFill>
                    <a:srgbClr val="1D428A"/>
                  </a:solidFill>
                  <a:latin typeface="Metropolis"/>
                </a:rPr>
                <a:t>MSEE</a:t>
              </a:r>
              <a:endParaRPr lang="en-US" sz="1050" b="1" kern="0" dirty="0">
                <a:solidFill>
                  <a:srgbClr val="1D428A"/>
                </a:solidFill>
                <a:latin typeface="Metropolis"/>
              </a:endParaRPr>
            </a:p>
          </p:txBody>
        </p:sp>
      </p:grpSp>
      <p:cxnSp>
        <p:nvCxnSpPr>
          <p:cNvPr id="112" name="Straight Connector 111">
            <a:extLst>
              <a:ext uri="{FF2B5EF4-FFF2-40B4-BE49-F238E27FC236}">
                <a16:creationId xmlns:a16="http://schemas.microsoft.com/office/drawing/2014/main" id="{CEFCAFCF-669D-467D-95B3-12428485ACDC}"/>
              </a:ext>
            </a:extLst>
          </p:cNvPr>
          <p:cNvCxnSpPr>
            <a:cxnSpLocks/>
            <a:endCxn id="119" idx="0"/>
          </p:cNvCxnSpPr>
          <p:nvPr/>
        </p:nvCxnSpPr>
        <p:spPr bwMode="gray">
          <a:xfrm>
            <a:off x="3291034" y="1644328"/>
            <a:ext cx="1709" cy="994454"/>
          </a:xfrm>
          <a:prstGeom prst="line">
            <a:avLst/>
          </a:prstGeom>
          <a:noFill/>
          <a:ln w="38100" cap="flat" cmpd="sng" algn="ctr">
            <a:solidFill>
              <a:srgbClr val="7F35B2"/>
            </a:solidFill>
            <a:prstDash val="solid"/>
            <a:miter lim="800000"/>
            <a:tailEnd type="none"/>
          </a:ln>
          <a:effectLst/>
        </p:spPr>
      </p:cxnSp>
      <p:grpSp>
        <p:nvGrpSpPr>
          <p:cNvPr id="114" name="Group 113">
            <a:extLst>
              <a:ext uri="{FF2B5EF4-FFF2-40B4-BE49-F238E27FC236}">
                <a16:creationId xmlns:a16="http://schemas.microsoft.com/office/drawing/2014/main" id="{48EFECB0-862A-43E3-A76A-7126DD1289B0}"/>
              </a:ext>
            </a:extLst>
          </p:cNvPr>
          <p:cNvGrpSpPr/>
          <p:nvPr/>
        </p:nvGrpSpPr>
        <p:grpSpPr>
          <a:xfrm>
            <a:off x="6595525" y="203421"/>
            <a:ext cx="1049967" cy="500920"/>
            <a:chOff x="5388406" y="5154495"/>
            <a:chExt cx="1045395" cy="575714"/>
          </a:xfrm>
        </p:grpSpPr>
        <p:pic>
          <p:nvPicPr>
            <p:cNvPr id="115" name="Graphic 114">
              <a:extLst>
                <a:ext uri="{FF2B5EF4-FFF2-40B4-BE49-F238E27FC236}">
                  <a16:creationId xmlns:a16="http://schemas.microsoft.com/office/drawing/2014/main" id="{2B94E9E0-3321-4FD9-89B7-BAF5BBAD6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940531" y="5223410"/>
              <a:ext cx="322777" cy="322777"/>
            </a:xfrm>
            <a:prstGeom prst="rect">
              <a:avLst/>
            </a:prstGeom>
          </p:spPr>
        </p:pic>
        <p:pic>
          <p:nvPicPr>
            <p:cNvPr id="116" name="Graphic 115">
              <a:extLst>
                <a:ext uri="{FF2B5EF4-FFF2-40B4-BE49-F238E27FC236}">
                  <a16:creationId xmlns:a16="http://schemas.microsoft.com/office/drawing/2014/main" id="{343F3D04-07DD-4303-859C-813973F901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6970" y="5154495"/>
              <a:ext cx="339774" cy="339774"/>
            </a:xfrm>
            <a:prstGeom prst="rect">
              <a:avLst/>
            </a:prstGeom>
          </p:spPr>
        </p:pic>
        <p:sp>
          <p:nvSpPr>
            <p:cNvPr id="117" name="TextBox 116">
              <a:extLst>
                <a:ext uri="{FF2B5EF4-FFF2-40B4-BE49-F238E27FC236}">
                  <a16:creationId xmlns:a16="http://schemas.microsoft.com/office/drawing/2014/main" id="{2FA2306B-FF43-40A6-8882-57D4A1A10BB6}"/>
                </a:ext>
              </a:extLst>
            </p:cNvPr>
            <p:cNvSpPr txBox="1"/>
            <p:nvPr/>
          </p:nvSpPr>
          <p:spPr>
            <a:xfrm>
              <a:off x="5388406" y="5544500"/>
              <a:ext cx="1045395" cy="185709"/>
            </a:xfrm>
            <a:prstGeom prst="rect">
              <a:avLst/>
            </a:prstGeom>
          </p:spPr>
          <p:txBody>
            <a:bodyPr wrap="none" lIns="0" tIns="0" rIns="0" bIns="0" rtlCol="0">
              <a:spAutoFit/>
            </a:bodyPr>
            <a:lstStyle/>
            <a:p>
              <a:pPr algn="ctr">
                <a:spcAft>
                  <a:spcPts val="450"/>
                </a:spcAft>
              </a:pPr>
              <a:r>
                <a:rPr lang="en-US" sz="1050" b="1" dirty="0">
                  <a:solidFill>
                    <a:srgbClr val="1D428A"/>
                  </a:solidFill>
                  <a:latin typeface="Metropolis"/>
                </a:rPr>
                <a:t>Azure Subscription</a:t>
              </a:r>
            </a:p>
          </p:txBody>
        </p:sp>
      </p:grpSp>
      <p:pic>
        <p:nvPicPr>
          <p:cNvPr id="118" name="Graphic 117">
            <a:extLst>
              <a:ext uri="{FF2B5EF4-FFF2-40B4-BE49-F238E27FC236}">
                <a16:creationId xmlns:a16="http://schemas.microsoft.com/office/drawing/2014/main" id="{3AC0F0E2-A4AB-4879-9A27-61DD9CBCB8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9309" y="3353891"/>
            <a:ext cx="348198" cy="301643"/>
          </a:xfrm>
          <a:prstGeom prst="rect">
            <a:avLst/>
          </a:prstGeom>
        </p:spPr>
      </p:pic>
      <p:pic>
        <p:nvPicPr>
          <p:cNvPr id="119" name="Graphic 118">
            <a:extLst>
              <a:ext uri="{FF2B5EF4-FFF2-40B4-BE49-F238E27FC236}">
                <a16:creationId xmlns:a16="http://schemas.microsoft.com/office/drawing/2014/main" id="{95BFE49E-FABD-4C7A-B293-23DBD416EB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8643" y="2638783"/>
            <a:ext cx="348198" cy="301643"/>
          </a:xfrm>
          <a:prstGeom prst="rect">
            <a:avLst/>
          </a:prstGeom>
        </p:spPr>
      </p:pic>
      <p:grpSp>
        <p:nvGrpSpPr>
          <p:cNvPr id="120" name="Group 119">
            <a:extLst>
              <a:ext uri="{FF2B5EF4-FFF2-40B4-BE49-F238E27FC236}">
                <a16:creationId xmlns:a16="http://schemas.microsoft.com/office/drawing/2014/main" id="{5690E11A-ABC2-416B-AB99-7652E9267C54}"/>
              </a:ext>
            </a:extLst>
          </p:cNvPr>
          <p:cNvGrpSpPr/>
          <p:nvPr/>
        </p:nvGrpSpPr>
        <p:grpSpPr>
          <a:xfrm>
            <a:off x="2365987" y="4041440"/>
            <a:ext cx="1700057" cy="607874"/>
            <a:chOff x="1833476" y="5119750"/>
            <a:chExt cx="1692656" cy="698637"/>
          </a:xfrm>
        </p:grpSpPr>
        <p:sp>
          <p:nvSpPr>
            <p:cNvPr id="121" name="TextBox 120">
              <a:extLst>
                <a:ext uri="{FF2B5EF4-FFF2-40B4-BE49-F238E27FC236}">
                  <a16:creationId xmlns:a16="http://schemas.microsoft.com/office/drawing/2014/main" id="{2A6859DB-A923-4948-AB11-81F12356C1D6}"/>
                </a:ext>
              </a:extLst>
            </p:cNvPr>
            <p:cNvSpPr txBox="1"/>
            <p:nvPr/>
          </p:nvSpPr>
          <p:spPr>
            <a:xfrm>
              <a:off x="2271538" y="5119750"/>
              <a:ext cx="804397" cy="185709"/>
            </a:xfrm>
            <a:prstGeom prst="rect">
              <a:avLst/>
            </a:prstGeom>
          </p:spPr>
          <p:txBody>
            <a:bodyPr wrap="none" lIns="0" tIns="0" rIns="0" bIns="0" rtlCol="0">
              <a:spAutoFit/>
            </a:bodyPr>
            <a:lstStyle/>
            <a:p>
              <a:pPr algn="ctr">
                <a:spcAft>
                  <a:spcPts val="450"/>
                </a:spcAft>
              </a:pPr>
              <a:r>
                <a:rPr lang="en-US" sz="1050" b="1" dirty="0">
                  <a:solidFill>
                    <a:srgbClr val="1D428A"/>
                  </a:solidFill>
                  <a:latin typeface="Metropolis"/>
                </a:rPr>
                <a:t>Azure Services</a:t>
              </a:r>
            </a:p>
          </p:txBody>
        </p:sp>
        <p:pic>
          <p:nvPicPr>
            <p:cNvPr id="122" name="Graphic 121">
              <a:extLst>
                <a:ext uri="{FF2B5EF4-FFF2-40B4-BE49-F238E27FC236}">
                  <a16:creationId xmlns:a16="http://schemas.microsoft.com/office/drawing/2014/main" id="{859028C3-A063-480A-8D57-06F3CDA80A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19587" y="5312367"/>
              <a:ext cx="228600" cy="228600"/>
            </a:xfrm>
            <a:prstGeom prst="rect">
              <a:avLst/>
            </a:prstGeom>
          </p:spPr>
        </p:pic>
        <p:pic>
          <p:nvPicPr>
            <p:cNvPr id="123" name="Graphic 122">
              <a:extLst>
                <a:ext uri="{FF2B5EF4-FFF2-40B4-BE49-F238E27FC236}">
                  <a16:creationId xmlns:a16="http://schemas.microsoft.com/office/drawing/2014/main" id="{19EE030B-A6EE-42EC-B8BD-6FEA7FD38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97532" y="5312367"/>
              <a:ext cx="228600" cy="228600"/>
            </a:xfrm>
            <a:prstGeom prst="rect">
              <a:avLst/>
            </a:prstGeom>
          </p:spPr>
        </p:pic>
        <p:pic>
          <p:nvPicPr>
            <p:cNvPr id="124" name="Graphic 123">
              <a:extLst>
                <a:ext uri="{FF2B5EF4-FFF2-40B4-BE49-F238E27FC236}">
                  <a16:creationId xmlns:a16="http://schemas.microsoft.com/office/drawing/2014/main" id="{EECA424C-0197-4F05-9F2E-70D4FD41AE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46664" y="5588204"/>
              <a:ext cx="228600" cy="228600"/>
            </a:xfrm>
            <a:prstGeom prst="rect">
              <a:avLst/>
            </a:prstGeom>
          </p:spPr>
        </p:pic>
        <p:pic>
          <p:nvPicPr>
            <p:cNvPr id="125" name="Graphic 124">
              <a:extLst>
                <a:ext uri="{FF2B5EF4-FFF2-40B4-BE49-F238E27FC236}">
                  <a16:creationId xmlns:a16="http://schemas.microsoft.com/office/drawing/2014/main" id="{DE71CB3F-6F54-44C3-BB21-8EDF411AD9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92893" y="5570895"/>
              <a:ext cx="228600" cy="228600"/>
            </a:xfrm>
            <a:prstGeom prst="rect">
              <a:avLst/>
            </a:prstGeom>
          </p:spPr>
        </p:pic>
        <p:pic>
          <p:nvPicPr>
            <p:cNvPr id="126" name="Graphic 125">
              <a:extLst>
                <a:ext uri="{FF2B5EF4-FFF2-40B4-BE49-F238E27FC236}">
                  <a16:creationId xmlns:a16="http://schemas.microsoft.com/office/drawing/2014/main" id="{E064BC67-3D47-4165-A302-E846F04017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48041" y="5582679"/>
              <a:ext cx="228600" cy="228600"/>
            </a:xfrm>
            <a:prstGeom prst="rect">
              <a:avLst/>
            </a:prstGeom>
          </p:spPr>
        </p:pic>
        <p:pic>
          <p:nvPicPr>
            <p:cNvPr id="127" name="Graphic 126">
              <a:extLst>
                <a:ext uri="{FF2B5EF4-FFF2-40B4-BE49-F238E27FC236}">
                  <a16:creationId xmlns:a16="http://schemas.microsoft.com/office/drawing/2014/main" id="{F4F66B72-0BB9-49ED-891C-A61C4A7C72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06997" y="5589787"/>
              <a:ext cx="228600" cy="228600"/>
            </a:xfrm>
            <a:prstGeom prst="rect">
              <a:avLst/>
            </a:prstGeom>
          </p:spPr>
        </p:pic>
        <p:pic>
          <p:nvPicPr>
            <p:cNvPr id="128" name="Graphic 127">
              <a:extLst>
                <a:ext uri="{FF2B5EF4-FFF2-40B4-BE49-F238E27FC236}">
                  <a16:creationId xmlns:a16="http://schemas.microsoft.com/office/drawing/2014/main" id="{E7F8FCCB-6B3C-4832-8854-CE4A13B69BF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82315" y="5588204"/>
              <a:ext cx="228600" cy="228600"/>
            </a:xfrm>
            <a:prstGeom prst="rect">
              <a:avLst/>
            </a:prstGeom>
          </p:spPr>
        </p:pic>
        <p:pic>
          <p:nvPicPr>
            <p:cNvPr id="129" name="Graphic 128">
              <a:extLst>
                <a:ext uri="{FF2B5EF4-FFF2-40B4-BE49-F238E27FC236}">
                  <a16:creationId xmlns:a16="http://schemas.microsoft.com/office/drawing/2014/main" id="{56E3878D-941D-4730-87A8-501D751AF02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492064" y="5587828"/>
              <a:ext cx="228600" cy="228600"/>
            </a:xfrm>
            <a:prstGeom prst="rect">
              <a:avLst/>
            </a:prstGeom>
          </p:spPr>
        </p:pic>
        <p:pic>
          <p:nvPicPr>
            <p:cNvPr id="130" name="Picture 129">
              <a:extLst>
                <a:ext uri="{FF2B5EF4-FFF2-40B4-BE49-F238E27FC236}">
                  <a16:creationId xmlns:a16="http://schemas.microsoft.com/office/drawing/2014/main" id="{618B822F-0F02-475D-90D5-CFC52CB50BC5}"/>
                </a:ext>
              </a:extLst>
            </p:cNvPr>
            <p:cNvPicPr>
              <a:picLocks noChangeAspect="1"/>
            </p:cNvPicPr>
            <p:nvPr/>
          </p:nvPicPr>
          <p:blipFill>
            <a:blip r:embed="rId27"/>
            <a:stretch>
              <a:fillRect/>
            </a:stretch>
          </p:blipFill>
          <p:spPr>
            <a:xfrm>
              <a:off x="1833476" y="5312367"/>
              <a:ext cx="254977" cy="228600"/>
            </a:xfrm>
            <a:prstGeom prst="rect">
              <a:avLst/>
            </a:prstGeom>
          </p:spPr>
        </p:pic>
        <p:pic>
          <p:nvPicPr>
            <p:cNvPr id="131" name="Picture 130">
              <a:extLst>
                <a:ext uri="{FF2B5EF4-FFF2-40B4-BE49-F238E27FC236}">
                  <a16:creationId xmlns:a16="http://schemas.microsoft.com/office/drawing/2014/main" id="{943510F0-D6CA-40A1-A74D-EBF19A0910B3}"/>
                </a:ext>
              </a:extLst>
            </p:cNvPr>
            <p:cNvPicPr>
              <a:picLocks noChangeAspect="1"/>
            </p:cNvPicPr>
            <p:nvPr/>
          </p:nvPicPr>
          <p:blipFill>
            <a:blip r:embed="rId28"/>
            <a:stretch>
              <a:fillRect/>
            </a:stretch>
          </p:blipFill>
          <p:spPr>
            <a:xfrm>
              <a:off x="2171744" y="5316241"/>
              <a:ext cx="254977" cy="228600"/>
            </a:xfrm>
            <a:prstGeom prst="rect">
              <a:avLst/>
            </a:prstGeom>
          </p:spPr>
        </p:pic>
        <p:pic>
          <p:nvPicPr>
            <p:cNvPr id="132" name="Picture 131">
              <a:extLst>
                <a:ext uri="{FF2B5EF4-FFF2-40B4-BE49-F238E27FC236}">
                  <a16:creationId xmlns:a16="http://schemas.microsoft.com/office/drawing/2014/main" id="{69EC658A-129C-4A3D-ABEA-6FA564911151}"/>
                </a:ext>
              </a:extLst>
            </p:cNvPr>
            <p:cNvPicPr>
              <a:picLocks noChangeAspect="1"/>
            </p:cNvPicPr>
            <p:nvPr/>
          </p:nvPicPr>
          <p:blipFill>
            <a:blip r:embed="rId29"/>
            <a:stretch>
              <a:fillRect/>
            </a:stretch>
          </p:blipFill>
          <p:spPr>
            <a:xfrm>
              <a:off x="2516035" y="5318242"/>
              <a:ext cx="172453" cy="228600"/>
            </a:xfrm>
            <a:prstGeom prst="rect">
              <a:avLst/>
            </a:prstGeom>
          </p:spPr>
        </p:pic>
        <p:pic>
          <p:nvPicPr>
            <p:cNvPr id="133" name="Picture 132">
              <a:extLst>
                <a:ext uri="{FF2B5EF4-FFF2-40B4-BE49-F238E27FC236}">
                  <a16:creationId xmlns:a16="http://schemas.microsoft.com/office/drawing/2014/main" id="{3C0A14C8-01EC-4182-BC75-C1D387CFD533}"/>
                </a:ext>
              </a:extLst>
            </p:cNvPr>
            <p:cNvPicPr>
              <a:picLocks noChangeAspect="1"/>
            </p:cNvPicPr>
            <p:nvPr/>
          </p:nvPicPr>
          <p:blipFill>
            <a:blip r:embed="rId30"/>
            <a:stretch>
              <a:fillRect/>
            </a:stretch>
          </p:blipFill>
          <p:spPr>
            <a:xfrm>
              <a:off x="2772396" y="5324266"/>
              <a:ext cx="169479" cy="228600"/>
            </a:xfrm>
            <a:prstGeom prst="rect">
              <a:avLst/>
            </a:prstGeom>
          </p:spPr>
        </p:pic>
      </p:grpSp>
      <p:sp>
        <p:nvSpPr>
          <p:cNvPr id="134" name="TextBox 133">
            <a:extLst>
              <a:ext uri="{FF2B5EF4-FFF2-40B4-BE49-F238E27FC236}">
                <a16:creationId xmlns:a16="http://schemas.microsoft.com/office/drawing/2014/main" id="{8DA1EB18-D0BF-47A6-8F1F-5B66C5C56B4F}"/>
              </a:ext>
            </a:extLst>
          </p:cNvPr>
          <p:cNvSpPr txBox="1"/>
          <p:nvPr/>
        </p:nvSpPr>
        <p:spPr>
          <a:xfrm>
            <a:off x="2094734" y="596961"/>
            <a:ext cx="1339708" cy="161583"/>
          </a:xfrm>
          <a:prstGeom prst="rect">
            <a:avLst/>
          </a:prstGeom>
          <a:solidFill>
            <a:srgbClr val="FFFFFF"/>
          </a:solidFill>
        </p:spPr>
        <p:txBody>
          <a:bodyPr wrap="square" lIns="0" tIns="0" rIns="0" bIns="0" rtlCol="0">
            <a:spAutoFit/>
          </a:bodyPr>
          <a:lstStyle/>
          <a:p>
            <a:pPr algn="ctr" defTabSz="685800">
              <a:spcAft>
                <a:spcPts val="450"/>
              </a:spcAft>
              <a:defRPr/>
            </a:pPr>
            <a:r>
              <a:rPr lang="en-US" sz="1050" b="1" kern="0" dirty="0">
                <a:solidFill>
                  <a:srgbClr val="1D428A"/>
                </a:solidFill>
                <a:latin typeface="Metropolis"/>
              </a:rPr>
              <a:t>Azure Region</a:t>
            </a:r>
          </a:p>
        </p:txBody>
      </p:sp>
      <p:grpSp>
        <p:nvGrpSpPr>
          <p:cNvPr id="135" name="Group 134">
            <a:extLst>
              <a:ext uri="{FF2B5EF4-FFF2-40B4-BE49-F238E27FC236}">
                <a16:creationId xmlns:a16="http://schemas.microsoft.com/office/drawing/2014/main" id="{8BA179C8-220E-4EC3-BEC5-325B233E23D8}"/>
              </a:ext>
            </a:extLst>
          </p:cNvPr>
          <p:cNvGrpSpPr/>
          <p:nvPr/>
        </p:nvGrpSpPr>
        <p:grpSpPr>
          <a:xfrm>
            <a:off x="821134" y="1628449"/>
            <a:ext cx="1024826" cy="1045904"/>
            <a:chOff x="360755" y="5295218"/>
            <a:chExt cx="736526" cy="900446"/>
          </a:xfrm>
        </p:grpSpPr>
        <p:sp>
          <p:nvSpPr>
            <p:cNvPr id="136" name="Rectangle 135">
              <a:extLst>
                <a:ext uri="{FF2B5EF4-FFF2-40B4-BE49-F238E27FC236}">
                  <a16:creationId xmlns:a16="http://schemas.microsoft.com/office/drawing/2014/main" id="{B5282F19-1AB2-4BE1-94B7-499252D5B962}"/>
                </a:ext>
              </a:extLst>
            </p:cNvPr>
            <p:cNvSpPr/>
            <p:nvPr/>
          </p:nvSpPr>
          <p:spPr>
            <a:xfrm>
              <a:off x="360755" y="5295218"/>
              <a:ext cx="736526" cy="900446"/>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pic>
          <p:nvPicPr>
            <p:cNvPr id="137" name="Graphic 136">
              <a:extLst>
                <a:ext uri="{FF2B5EF4-FFF2-40B4-BE49-F238E27FC236}">
                  <a16:creationId xmlns:a16="http://schemas.microsoft.com/office/drawing/2014/main" id="{E2FA45CF-D0DF-4343-B39D-25C5625EAA1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84102" y="5363465"/>
              <a:ext cx="643176" cy="718501"/>
            </a:xfrm>
            <a:prstGeom prst="rect">
              <a:avLst/>
            </a:prstGeom>
          </p:spPr>
        </p:pic>
      </p:grpSp>
      <p:cxnSp>
        <p:nvCxnSpPr>
          <p:cNvPr id="138" name="Straight Connector 137">
            <a:extLst>
              <a:ext uri="{FF2B5EF4-FFF2-40B4-BE49-F238E27FC236}">
                <a16:creationId xmlns:a16="http://schemas.microsoft.com/office/drawing/2014/main" id="{E5AEBA6E-A5DC-441B-A28A-F9AA98B4A4B0}"/>
              </a:ext>
            </a:extLst>
          </p:cNvPr>
          <p:cNvCxnSpPr>
            <a:cxnSpLocks/>
            <a:stCxn id="105" idx="3"/>
            <a:endCxn id="137" idx="0"/>
          </p:cNvCxnSpPr>
          <p:nvPr/>
        </p:nvCxnSpPr>
        <p:spPr bwMode="gray">
          <a:xfrm flipH="1">
            <a:off x="1301088" y="1345080"/>
            <a:ext cx="1663796" cy="362640"/>
          </a:xfrm>
          <a:prstGeom prst="line">
            <a:avLst/>
          </a:prstGeom>
          <a:noFill/>
          <a:ln w="38100" cap="flat" cmpd="sng" algn="ctr">
            <a:solidFill>
              <a:srgbClr val="7F35B2"/>
            </a:solidFill>
            <a:prstDash val="solid"/>
            <a:miter lim="800000"/>
            <a:tailEnd type="none"/>
          </a:ln>
          <a:effectLst/>
        </p:spPr>
      </p:cxnSp>
      <p:sp>
        <p:nvSpPr>
          <p:cNvPr id="139" name="TextBox 138">
            <a:extLst>
              <a:ext uri="{FF2B5EF4-FFF2-40B4-BE49-F238E27FC236}">
                <a16:creationId xmlns:a16="http://schemas.microsoft.com/office/drawing/2014/main" id="{8CF2BE7E-695B-40BB-A225-6094A3B8A190}"/>
              </a:ext>
            </a:extLst>
          </p:cNvPr>
          <p:cNvSpPr txBox="1"/>
          <p:nvPr/>
        </p:nvSpPr>
        <p:spPr>
          <a:xfrm>
            <a:off x="948224" y="2564714"/>
            <a:ext cx="711733" cy="323165"/>
          </a:xfrm>
          <a:prstGeom prst="rect">
            <a:avLst/>
          </a:prstGeom>
        </p:spPr>
        <p:txBody>
          <a:bodyPr wrap="none" lIns="0" tIns="0" rIns="0" bIns="0" rtlCol="0">
            <a:spAutoFit/>
          </a:bodyPr>
          <a:lstStyle/>
          <a:p>
            <a:pPr algn="ctr"/>
            <a:r>
              <a:rPr lang="en-US" sz="1050" b="1" dirty="0">
                <a:solidFill>
                  <a:srgbClr val="3F3F3F">
                    <a:lumMod val="50000"/>
                  </a:srgbClr>
                </a:solidFill>
                <a:latin typeface="Metropolis"/>
              </a:rPr>
              <a:t>On-premises</a:t>
            </a:r>
          </a:p>
          <a:p>
            <a:pPr algn="ctr"/>
            <a:r>
              <a:rPr lang="en-US" sz="1050" b="1" dirty="0">
                <a:solidFill>
                  <a:srgbClr val="3F3F3F">
                    <a:lumMod val="50000"/>
                  </a:srgbClr>
                </a:solidFill>
                <a:latin typeface="Metropolis"/>
              </a:rPr>
              <a:t>Data Center</a:t>
            </a:r>
          </a:p>
        </p:txBody>
      </p:sp>
      <p:cxnSp>
        <p:nvCxnSpPr>
          <p:cNvPr id="140" name="Straight Connector 139">
            <a:extLst>
              <a:ext uri="{FF2B5EF4-FFF2-40B4-BE49-F238E27FC236}">
                <a16:creationId xmlns:a16="http://schemas.microsoft.com/office/drawing/2014/main" id="{9309A7CF-A8AD-4AAA-A44D-6CB91E7678D7}"/>
              </a:ext>
            </a:extLst>
          </p:cNvPr>
          <p:cNvCxnSpPr>
            <a:cxnSpLocks/>
          </p:cNvCxnSpPr>
          <p:nvPr/>
        </p:nvCxnSpPr>
        <p:spPr bwMode="gray">
          <a:xfrm>
            <a:off x="2281769" y="3859270"/>
            <a:ext cx="0" cy="355531"/>
          </a:xfrm>
          <a:prstGeom prst="line">
            <a:avLst/>
          </a:prstGeom>
          <a:noFill/>
          <a:ln w="38100" cap="flat" cmpd="sng" algn="ctr">
            <a:solidFill>
              <a:srgbClr val="1D428A"/>
            </a:solidFill>
            <a:prstDash val="sysDot"/>
            <a:miter lim="800000"/>
            <a:tailEnd type="none"/>
          </a:ln>
          <a:effectLst/>
        </p:spPr>
      </p:cxnSp>
      <p:sp>
        <p:nvSpPr>
          <p:cNvPr id="141" name="Rectangle: Rounded Corners 140">
            <a:extLst>
              <a:ext uri="{FF2B5EF4-FFF2-40B4-BE49-F238E27FC236}">
                <a16:creationId xmlns:a16="http://schemas.microsoft.com/office/drawing/2014/main" id="{AAFD5343-09BB-4299-AD95-54E836AAC7D6}"/>
              </a:ext>
            </a:extLst>
          </p:cNvPr>
          <p:cNvSpPr/>
          <p:nvPr/>
        </p:nvSpPr>
        <p:spPr>
          <a:xfrm>
            <a:off x="2280914" y="4041440"/>
            <a:ext cx="1955562" cy="648521"/>
          </a:xfrm>
          <a:prstGeom prst="roundRect">
            <a:avLst/>
          </a:prstGeom>
          <a:noFill/>
          <a:ln w="38100" cap="flat" cmpd="sng" algn="ctr">
            <a:solidFill>
              <a:srgbClr val="1D428A"/>
            </a:solidFill>
            <a:prstDash val="sysDot"/>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pic>
        <p:nvPicPr>
          <p:cNvPr id="187" name="Picture 186">
            <a:extLst>
              <a:ext uri="{FF2B5EF4-FFF2-40B4-BE49-F238E27FC236}">
                <a16:creationId xmlns:a16="http://schemas.microsoft.com/office/drawing/2014/main" id="{E1F5D8EE-D85C-443C-85AA-20C1A552CB40}"/>
              </a:ext>
            </a:extLst>
          </p:cNvPr>
          <p:cNvPicPr>
            <a:picLocks noChangeAspect="1"/>
          </p:cNvPicPr>
          <p:nvPr/>
        </p:nvPicPr>
        <p:blipFill>
          <a:blip r:embed="rId33"/>
          <a:stretch>
            <a:fillRect/>
          </a:stretch>
        </p:blipFill>
        <p:spPr>
          <a:xfrm rot="20852025">
            <a:off x="2229810" y="1314812"/>
            <a:ext cx="328487" cy="297570"/>
          </a:xfrm>
          <a:prstGeom prst="rect">
            <a:avLst/>
          </a:prstGeom>
        </p:spPr>
      </p:pic>
      <p:pic>
        <p:nvPicPr>
          <p:cNvPr id="189" name="Picture 188">
            <a:extLst>
              <a:ext uri="{FF2B5EF4-FFF2-40B4-BE49-F238E27FC236}">
                <a16:creationId xmlns:a16="http://schemas.microsoft.com/office/drawing/2014/main" id="{CE84433F-BA9D-4454-8D3A-D8F0290CC6C3}"/>
              </a:ext>
            </a:extLst>
          </p:cNvPr>
          <p:cNvPicPr>
            <a:picLocks noChangeAspect="1"/>
          </p:cNvPicPr>
          <p:nvPr/>
        </p:nvPicPr>
        <p:blipFill>
          <a:blip r:embed="rId33"/>
          <a:stretch>
            <a:fillRect/>
          </a:stretch>
        </p:blipFill>
        <p:spPr>
          <a:xfrm>
            <a:off x="3138368" y="2027957"/>
            <a:ext cx="328487" cy="297570"/>
          </a:xfrm>
          <a:prstGeom prst="rect">
            <a:avLst/>
          </a:prstGeom>
        </p:spPr>
      </p:pic>
      <p:grpSp>
        <p:nvGrpSpPr>
          <p:cNvPr id="41" name="Group 40">
            <a:extLst>
              <a:ext uri="{FF2B5EF4-FFF2-40B4-BE49-F238E27FC236}">
                <a16:creationId xmlns:a16="http://schemas.microsoft.com/office/drawing/2014/main" id="{23BA022F-FF06-4E25-BC97-4E4DD9CC9175}"/>
              </a:ext>
            </a:extLst>
          </p:cNvPr>
          <p:cNvGrpSpPr/>
          <p:nvPr/>
        </p:nvGrpSpPr>
        <p:grpSpPr>
          <a:xfrm>
            <a:off x="6813682" y="820040"/>
            <a:ext cx="688799" cy="796061"/>
            <a:chOff x="5620598" y="2856977"/>
            <a:chExt cx="685801" cy="914922"/>
          </a:xfrm>
        </p:grpSpPr>
        <p:grpSp>
          <p:nvGrpSpPr>
            <p:cNvPr id="42" name="Group 41">
              <a:extLst>
                <a:ext uri="{FF2B5EF4-FFF2-40B4-BE49-F238E27FC236}">
                  <a16:creationId xmlns:a16="http://schemas.microsoft.com/office/drawing/2014/main" id="{B6743193-FB26-49D8-BB23-BB3A07A64E0A}"/>
                </a:ext>
              </a:extLst>
            </p:cNvPr>
            <p:cNvGrpSpPr/>
            <p:nvPr/>
          </p:nvGrpSpPr>
          <p:grpSpPr>
            <a:xfrm>
              <a:off x="5620598" y="3086098"/>
              <a:ext cx="685801" cy="685801"/>
              <a:chOff x="7652178" y="3218152"/>
              <a:chExt cx="685801" cy="685801"/>
            </a:xfrm>
          </p:grpSpPr>
          <p:sp>
            <p:nvSpPr>
              <p:cNvPr id="44" name="Freeform 38">
                <a:extLst>
                  <a:ext uri="{FF2B5EF4-FFF2-40B4-BE49-F238E27FC236}">
                    <a16:creationId xmlns:a16="http://schemas.microsoft.com/office/drawing/2014/main" id="{D3344915-073F-4FD6-9218-077C792AE192}"/>
                  </a:ext>
                </a:extLst>
              </p:cNvPr>
              <p:cNvSpPr/>
              <p:nvPr/>
            </p:nvSpPr>
            <p:spPr>
              <a:xfrm>
                <a:off x="7652178"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solidFill>
                <a:srgbClr val="0091DA"/>
              </a:solidFill>
              <a:ln w="5239" cap="flat">
                <a:solidFill>
                  <a:srgbClr val="0091DA"/>
                </a:solidFill>
                <a:prstDash val="solid"/>
                <a:miter/>
              </a:ln>
            </p:spPr>
            <p:txBody>
              <a:bodyPr rtlCol="0" anchor="ctr"/>
              <a:lstStyle/>
              <a:p>
                <a:pPr defTabSz="685800">
                  <a:defRPr/>
                </a:pPr>
                <a:endParaRPr lang="en-US" sz="1349" kern="0">
                  <a:solidFill>
                    <a:srgbClr val="0091DA"/>
                  </a:solidFill>
                  <a:latin typeface="Metropolis"/>
                </a:endParaRPr>
              </a:p>
            </p:txBody>
          </p:sp>
          <p:sp>
            <p:nvSpPr>
              <p:cNvPr id="45" name="Freeform 39">
                <a:extLst>
                  <a:ext uri="{FF2B5EF4-FFF2-40B4-BE49-F238E27FC236}">
                    <a16:creationId xmlns:a16="http://schemas.microsoft.com/office/drawing/2014/main" id="{848777E6-4DA6-4137-A8AC-3B748ADB3551}"/>
                  </a:ext>
                </a:extLst>
              </p:cNvPr>
              <p:cNvSpPr/>
              <p:nvPr/>
            </p:nvSpPr>
            <p:spPr>
              <a:xfrm>
                <a:off x="7772380"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solidFill>
                <a:srgbClr val="0091DA"/>
              </a:solidFill>
              <a:ln w="10478" cap="flat">
                <a:noFill/>
                <a:prstDash val="solid"/>
                <a:miter/>
              </a:ln>
            </p:spPr>
            <p:txBody>
              <a:bodyPr rtlCol="0" anchor="ctr"/>
              <a:lstStyle/>
              <a:p>
                <a:pPr defTabSz="685800">
                  <a:defRPr/>
                </a:pPr>
                <a:endParaRPr lang="en-US" sz="1349" kern="0">
                  <a:solidFill>
                    <a:srgbClr val="0091DA"/>
                  </a:solidFill>
                  <a:latin typeface="Metropolis"/>
                </a:endParaRPr>
              </a:p>
            </p:txBody>
          </p:sp>
        </p:grpSp>
        <p:sp>
          <p:nvSpPr>
            <p:cNvPr id="43" name="TextBox 42">
              <a:extLst>
                <a:ext uri="{FF2B5EF4-FFF2-40B4-BE49-F238E27FC236}">
                  <a16:creationId xmlns:a16="http://schemas.microsoft.com/office/drawing/2014/main" id="{5B37EDDB-BBD9-45C5-83A4-1A7AE5AAEC64}"/>
                </a:ext>
              </a:extLst>
            </p:cNvPr>
            <p:cNvSpPr txBox="1"/>
            <p:nvPr/>
          </p:nvSpPr>
          <p:spPr>
            <a:xfrm>
              <a:off x="5713718" y="2856977"/>
              <a:ext cx="499556" cy="212239"/>
            </a:xfrm>
            <a:prstGeom prst="rect">
              <a:avLst/>
            </a:prstGeom>
          </p:spPr>
          <p:txBody>
            <a:bodyPr wrap="none" lIns="0" tIns="0" rIns="0" bIns="0" rtlCol="0">
              <a:spAutoFit/>
            </a:bodyPr>
            <a:lstStyle/>
            <a:p>
              <a:pPr algn="ctr" defTabSz="685800">
                <a:spcAft>
                  <a:spcPts val="450"/>
                </a:spcAft>
                <a:defRPr/>
              </a:pPr>
              <a:r>
                <a:rPr lang="en-US" sz="1200" b="1" kern="0" dirty="0">
                  <a:solidFill>
                    <a:srgbClr val="0091DA"/>
                  </a:solidFill>
                  <a:latin typeface="Metropolis"/>
                </a:rPr>
                <a:t>D-MSEE</a:t>
              </a:r>
            </a:p>
          </p:txBody>
        </p:sp>
      </p:grpSp>
      <p:cxnSp>
        <p:nvCxnSpPr>
          <p:cNvPr id="46" name="Straight Connector 45">
            <a:extLst>
              <a:ext uri="{FF2B5EF4-FFF2-40B4-BE49-F238E27FC236}">
                <a16:creationId xmlns:a16="http://schemas.microsoft.com/office/drawing/2014/main" id="{3C57F2C7-0F84-4ECA-A81C-54E07EE2FEE0}"/>
              </a:ext>
            </a:extLst>
          </p:cNvPr>
          <p:cNvCxnSpPr>
            <a:cxnSpLocks/>
            <a:endCxn id="44" idx="2"/>
          </p:cNvCxnSpPr>
          <p:nvPr/>
        </p:nvCxnSpPr>
        <p:spPr bwMode="gray">
          <a:xfrm flipH="1" flipV="1">
            <a:off x="7158082" y="1599393"/>
            <a:ext cx="16625" cy="1695811"/>
          </a:xfrm>
          <a:prstGeom prst="line">
            <a:avLst/>
          </a:prstGeom>
          <a:noFill/>
          <a:ln w="38100" cap="flat" cmpd="sng" algn="ctr">
            <a:solidFill>
              <a:srgbClr val="7F35B2"/>
            </a:solidFill>
            <a:prstDash val="solid"/>
            <a:miter lim="800000"/>
            <a:tailEnd type="none"/>
          </a:ln>
          <a:effectLst/>
        </p:spPr>
      </p:cxnSp>
      <p:cxnSp>
        <p:nvCxnSpPr>
          <p:cNvPr id="48" name="Straight Connector 47">
            <a:extLst>
              <a:ext uri="{FF2B5EF4-FFF2-40B4-BE49-F238E27FC236}">
                <a16:creationId xmlns:a16="http://schemas.microsoft.com/office/drawing/2014/main" id="{BEC1789D-D092-4C39-9AB4-EEE509CBC005}"/>
              </a:ext>
            </a:extLst>
          </p:cNvPr>
          <p:cNvCxnSpPr>
            <a:cxnSpLocks/>
            <a:stCxn id="44" idx="3"/>
          </p:cNvCxnSpPr>
          <p:nvPr/>
        </p:nvCxnSpPr>
        <p:spPr bwMode="gray">
          <a:xfrm flipH="1">
            <a:off x="3629836" y="1316853"/>
            <a:ext cx="3202097" cy="1"/>
          </a:xfrm>
          <a:prstGeom prst="line">
            <a:avLst/>
          </a:prstGeom>
          <a:noFill/>
          <a:ln w="38100" cap="flat" cmpd="sng" algn="ctr">
            <a:solidFill>
              <a:srgbClr val="7F35B2"/>
            </a:solidFill>
            <a:prstDash val="solid"/>
            <a:miter lim="800000"/>
            <a:tailEnd type="none"/>
          </a:ln>
          <a:effectLst/>
        </p:spPr>
      </p:cxnSp>
      <p:sp>
        <p:nvSpPr>
          <p:cNvPr id="49" name="TextBox 48">
            <a:extLst>
              <a:ext uri="{FF2B5EF4-FFF2-40B4-BE49-F238E27FC236}">
                <a16:creationId xmlns:a16="http://schemas.microsoft.com/office/drawing/2014/main" id="{0DAAC429-74E2-4213-A165-C4D949697019}"/>
              </a:ext>
            </a:extLst>
          </p:cNvPr>
          <p:cNvSpPr txBox="1"/>
          <p:nvPr/>
        </p:nvSpPr>
        <p:spPr>
          <a:xfrm>
            <a:off x="4233468" y="984814"/>
            <a:ext cx="1746168" cy="161583"/>
          </a:xfrm>
          <a:prstGeom prst="rect">
            <a:avLst/>
          </a:prstGeom>
        </p:spPr>
        <p:txBody>
          <a:bodyPr wrap="square" lIns="0" tIns="0" rIns="0" bIns="0" rtlCol="0">
            <a:spAutoFit/>
          </a:bodyPr>
          <a:lstStyle/>
          <a:p>
            <a:pPr algn="ctr"/>
            <a:r>
              <a:rPr lang="en-US" sz="1050" b="1" dirty="0">
                <a:solidFill>
                  <a:srgbClr val="3F3F3F">
                    <a:lumMod val="50000"/>
                  </a:srgbClr>
                </a:solidFill>
                <a:latin typeface="Metropolis"/>
              </a:rPr>
              <a:t>ExpressRoute GlobalReach</a:t>
            </a:r>
          </a:p>
        </p:txBody>
      </p:sp>
      <p:cxnSp>
        <p:nvCxnSpPr>
          <p:cNvPr id="53" name="Straight Connector 52">
            <a:extLst>
              <a:ext uri="{FF2B5EF4-FFF2-40B4-BE49-F238E27FC236}">
                <a16:creationId xmlns:a16="http://schemas.microsoft.com/office/drawing/2014/main" id="{51224479-FE08-4C25-9707-B10A2531B396}"/>
              </a:ext>
            </a:extLst>
          </p:cNvPr>
          <p:cNvCxnSpPr>
            <a:cxnSpLocks/>
          </p:cNvCxnSpPr>
          <p:nvPr/>
        </p:nvCxnSpPr>
        <p:spPr bwMode="gray">
          <a:xfrm flipV="1">
            <a:off x="3479499" y="1316852"/>
            <a:ext cx="3352434" cy="1444524"/>
          </a:xfrm>
          <a:prstGeom prst="line">
            <a:avLst/>
          </a:prstGeom>
          <a:noFill/>
          <a:ln w="38100" cap="flat" cmpd="sng" algn="ctr">
            <a:solidFill>
              <a:srgbClr val="7F35B2"/>
            </a:solidFill>
            <a:prstDash val="solid"/>
            <a:miter lim="800000"/>
            <a:tailEnd type="none"/>
          </a:ln>
          <a:effectLst/>
        </p:spPr>
      </p:cxnSp>
      <p:pic>
        <p:nvPicPr>
          <p:cNvPr id="5" name="Picture 4">
            <a:extLst>
              <a:ext uri="{FF2B5EF4-FFF2-40B4-BE49-F238E27FC236}">
                <a16:creationId xmlns:a16="http://schemas.microsoft.com/office/drawing/2014/main" id="{C08F94A0-A858-49C5-B7F6-42DF566BC6E1}"/>
              </a:ext>
            </a:extLst>
          </p:cNvPr>
          <p:cNvPicPr>
            <a:picLocks noChangeAspect="1"/>
          </p:cNvPicPr>
          <p:nvPr/>
        </p:nvPicPr>
        <p:blipFill>
          <a:blip r:embed="rId33"/>
          <a:stretch>
            <a:fillRect/>
          </a:stretch>
        </p:blipFill>
        <p:spPr>
          <a:xfrm>
            <a:off x="4931373" y="1172207"/>
            <a:ext cx="328487" cy="297570"/>
          </a:xfrm>
          <a:prstGeom prst="rect">
            <a:avLst/>
          </a:prstGeom>
        </p:spPr>
      </p:pic>
      <p:sp>
        <p:nvSpPr>
          <p:cNvPr id="6" name="Rounded Rectangle 105">
            <a:extLst>
              <a:ext uri="{FF2B5EF4-FFF2-40B4-BE49-F238E27FC236}">
                <a16:creationId xmlns:a16="http://schemas.microsoft.com/office/drawing/2014/main" id="{399F0302-926D-4BDF-BDFE-5855CD48C115}"/>
              </a:ext>
            </a:extLst>
          </p:cNvPr>
          <p:cNvSpPr/>
          <p:nvPr/>
        </p:nvSpPr>
        <p:spPr>
          <a:xfrm>
            <a:off x="4734250" y="3295204"/>
            <a:ext cx="2942093" cy="969236"/>
          </a:xfrm>
          <a:prstGeom prst="roundRect">
            <a:avLst>
              <a:gd name="adj" fmla="val 2950"/>
            </a:avLst>
          </a:prstGeom>
          <a:noFill/>
          <a:ln w="38100">
            <a:solidFill>
              <a:srgbClr val="107C1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504173">
              <a:buClr>
                <a:srgbClr val="000000"/>
              </a:buClr>
              <a:defRPr/>
            </a:pPr>
            <a:endParaRPr lang="en-US" sz="607" dirty="0">
              <a:solidFill>
                <a:srgbClr val="3C3C41"/>
              </a:solidFill>
              <a:latin typeface="Segoe UI Semibold"/>
              <a:ea typeface="Microsoft YaHei" panose="020B0503020204020204" pitchFamily="34" charset="-122"/>
              <a:cs typeface="Futura Medium" panose="020B0602020204020303" pitchFamily="34" charset="-79"/>
              <a:sym typeface="Arial"/>
            </a:endParaRPr>
          </a:p>
        </p:txBody>
      </p:sp>
      <p:sp>
        <p:nvSpPr>
          <p:cNvPr id="7" name="Rounded Rectangle 106">
            <a:extLst>
              <a:ext uri="{FF2B5EF4-FFF2-40B4-BE49-F238E27FC236}">
                <a16:creationId xmlns:a16="http://schemas.microsoft.com/office/drawing/2014/main" id="{BE429375-F855-4CBF-A5C8-8754795F42B8}"/>
              </a:ext>
            </a:extLst>
          </p:cNvPr>
          <p:cNvSpPr/>
          <p:nvPr/>
        </p:nvSpPr>
        <p:spPr>
          <a:xfrm>
            <a:off x="4884056" y="3608339"/>
            <a:ext cx="435008" cy="168071"/>
          </a:xfrm>
          <a:prstGeom prst="roundRect">
            <a:avLst>
              <a:gd name="adj" fmla="val 83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a:solidFill>
                  <a:schemeClr val="bg1"/>
                </a:solidFill>
                <a:latin typeface="Segoe UI"/>
                <a:ea typeface="Microsoft YaHei" panose="020B0503020204020204" pitchFamily="34" charset="-122"/>
                <a:cs typeface="Futura Medium" panose="020B0602020204020303" pitchFamily="34" charset="-79"/>
                <a:sym typeface="Arial"/>
              </a:rPr>
              <a:t>VM</a:t>
            </a:r>
          </a:p>
        </p:txBody>
      </p:sp>
      <p:sp>
        <p:nvSpPr>
          <p:cNvPr id="8" name="Rounded Rectangle 107">
            <a:extLst>
              <a:ext uri="{FF2B5EF4-FFF2-40B4-BE49-F238E27FC236}">
                <a16:creationId xmlns:a16="http://schemas.microsoft.com/office/drawing/2014/main" id="{400BD545-966F-4663-A802-DD250D4B25CF}"/>
              </a:ext>
            </a:extLst>
          </p:cNvPr>
          <p:cNvSpPr/>
          <p:nvPr/>
        </p:nvSpPr>
        <p:spPr>
          <a:xfrm>
            <a:off x="5365201" y="3608339"/>
            <a:ext cx="435008" cy="168071"/>
          </a:xfrm>
          <a:prstGeom prst="roundRect">
            <a:avLst>
              <a:gd name="adj" fmla="val 83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a:solidFill>
                  <a:schemeClr val="bg1"/>
                </a:solidFill>
                <a:latin typeface="Segoe UI"/>
                <a:ea typeface="Microsoft YaHei" panose="020B0503020204020204" pitchFamily="34" charset="-122"/>
                <a:cs typeface="Futura Medium" panose="020B0602020204020303" pitchFamily="34" charset="-79"/>
                <a:sym typeface="Arial"/>
              </a:rPr>
              <a:t>VM</a:t>
            </a:r>
          </a:p>
        </p:txBody>
      </p:sp>
      <p:sp>
        <p:nvSpPr>
          <p:cNvPr id="9" name="Rounded Rectangle 108">
            <a:extLst>
              <a:ext uri="{FF2B5EF4-FFF2-40B4-BE49-F238E27FC236}">
                <a16:creationId xmlns:a16="http://schemas.microsoft.com/office/drawing/2014/main" id="{F307192E-972C-4F0F-879E-BD846A2CD1F3}"/>
              </a:ext>
            </a:extLst>
          </p:cNvPr>
          <p:cNvSpPr/>
          <p:nvPr/>
        </p:nvSpPr>
        <p:spPr>
          <a:xfrm>
            <a:off x="5854866" y="3608339"/>
            <a:ext cx="435008" cy="168071"/>
          </a:xfrm>
          <a:prstGeom prst="roundRect">
            <a:avLst>
              <a:gd name="adj" fmla="val 94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a:solidFill>
                  <a:schemeClr val="bg1"/>
                </a:solidFill>
                <a:latin typeface="Segoe UI"/>
                <a:ea typeface="Microsoft YaHei" panose="020B0503020204020204" pitchFamily="34" charset="-122"/>
                <a:cs typeface="Futura Medium" panose="020B0602020204020303" pitchFamily="34" charset="-79"/>
                <a:sym typeface="Arial"/>
              </a:rPr>
              <a:t>VM</a:t>
            </a:r>
          </a:p>
        </p:txBody>
      </p:sp>
      <p:sp>
        <p:nvSpPr>
          <p:cNvPr id="10" name="Rounded Rectangle 109">
            <a:extLst>
              <a:ext uri="{FF2B5EF4-FFF2-40B4-BE49-F238E27FC236}">
                <a16:creationId xmlns:a16="http://schemas.microsoft.com/office/drawing/2014/main" id="{8ADE2065-B235-456F-818C-1F6614DD5B56}"/>
              </a:ext>
            </a:extLst>
          </p:cNvPr>
          <p:cNvSpPr/>
          <p:nvPr/>
        </p:nvSpPr>
        <p:spPr>
          <a:xfrm>
            <a:off x="4884056" y="4045143"/>
            <a:ext cx="655511" cy="168071"/>
          </a:xfrm>
          <a:prstGeom prst="roundRect">
            <a:avLst>
              <a:gd name="adj" fmla="val 837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dirty="0">
                <a:solidFill>
                  <a:srgbClr val="FFFFFF"/>
                </a:solidFill>
                <a:latin typeface="Segoe UI"/>
                <a:ea typeface="Microsoft YaHei" panose="020B0503020204020204" pitchFamily="34" charset="-122"/>
                <a:cs typeface="Futura Medium" panose="020B0602020204020303" pitchFamily="34" charset="-79"/>
                <a:sym typeface="Arial"/>
              </a:rPr>
              <a:t>vSAN</a:t>
            </a:r>
          </a:p>
        </p:txBody>
      </p:sp>
      <p:sp>
        <p:nvSpPr>
          <p:cNvPr id="11" name="Rounded Rectangle 110">
            <a:extLst>
              <a:ext uri="{FF2B5EF4-FFF2-40B4-BE49-F238E27FC236}">
                <a16:creationId xmlns:a16="http://schemas.microsoft.com/office/drawing/2014/main" id="{1D36E6E8-CD2B-4261-8168-1B66FBFC8B54}"/>
              </a:ext>
            </a:extLst>
          </p:cNvPr>
          <p:cNvSpPr/>
          <p:nvPr/>
        </p:nvSpPr>
        <p:spPr>
          <a:xfrm>
            <a:off x="5634363" y="4045143"/>
            <a:ext cx="655511" cy="168071"/>
          </a:xfrm>
          <a:prstGeom prst="roundRect">
            <a:avLst>
              <a:gd name="adj" fmla="val 578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dirty="0">
                <a:solidFill>
                  <a:srgbClr val="FFFFFF"/>
                </a:solidFill>
                <a:latin typeface="Segoe UI"/>
                <a:ea typeface="Microsoft YaHei" panose="020B0503020204020204" pitchFamily="34" charset="-122"/>
                <a:cs typeface="Futura Medium" panose="020B0602020204020303" pitchFamily="34" charset="-79"/>
                <a:sym typeface="Arial"/>
              </a:rPr>
              <a:t>NSX</a:t>
            </a:r>
          </a:p>
        </p:txBody>
      </p:sp>
      <p:sp>
        <p:nvSpPr>
          <p:cNvPr id="13" name="Rounded Rectangle 112">
            <a:extLst>
              <a:ext uri="{FF2B5EF4-FFF2-40B4-BE49-F238E27FC236}">
                <a16:creationId xmlns:a16="http://schemas.microsoft.com/office/drawing/2014/main" id="{40587613-C614-4784-855B-C98561B53B50}"/>
              </a:ext>
            </a:extLst>
          </p:cNvPr>
          <p:cNvSpPr/>
          <p:nvPr/>
        </p:nvSpPr>
        <p:spPr>
          <a:xfrm>
            <a:off x="4884056" y="3826741"/>
            <a:ext cx="1411869" cy="168071"/>
          </a:xfrm>
          <a:prstGeom prst="roundRect">
            <a:avLst>
              <a:gd name="adj" fmla="val 6825"/>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a:solidFill>
                  <a:srgbClr val="FFFFFF"/>
                </a:solidFill>
                <a:latin typeface="Segoe UI"/>
                <a:ea typeface="Microsoft YaHei" panose="020B0503020204020204" pitchFamily="34" charset="-122"/>
                <a:cs typeface="Futura Medium" panose="020B0602020204020303" pitchFamily="34" charset="-79"/>
                <a:sym typeface="Arial"/>
              </a:rPr>
              <a:t>ESXi Hosts</a:t>
            </a:r>
          </a:p>
        </p:txBody>
      </p:sp>
      <p:pic>
        <p:nvPicPr>
          <p:cNvPr id="14" name="Picture 13">
            <a:extLst>
              <a:ext uri="{FF2B5EF4-FFF2-40B4-BE49-F238E27FC236}">
                <a16:creationId xmlns:a16="http://schemas.microsoft.com/office/drawing/2014/main" id="{53F0CDE5-5E92-4C07-AB37-036762CF3C4B}"/>
              </a:ext>
            </a:extLst>
          </p:cNvPr>
          <p:cNvPicPr>
            <a:picLocks noChangeAspect="1"/>
          </p:cNvPicPr>
          <p:nvPr/>
        </p:nvPicPr>
        <p:blipFill>
          <a:blip r:embed="rId34"/>
          <a:stretch>
            <a:fillRect/>
          </a:stretch>
        </p:blipFill>
        <p:spPr>
          <a:xfrm>
            <a:off x="5614909" y="4352982"/>
            <a:ext cx="327755" cy="307711"/>
          </a:xfrm>
          <a:prstGeom prst="rect">
            <a:avLst/>
          </a:prstGeom>
        </p:spPr>
      </p:pic>
      <p:pic>
        <p:nvPicPr>
          <p:cNvPr id="15" name="Picture 14">
            <a:extLst>
              <a:ext uri="{FF2B5EF4-FFF2-40B4-BE49-F238E27FC236}">
                <a16:creationId xmlns:a16="http://schemas.microsoft.com/office/drawing/2014/main" id="{614382F1-75C9-4E3D-B501-95BE436EDAF6}"/>
              </a:ext>
            </a:extLst>
          </p:cNvPr>
          <p:cNvPicPr>
            <a:picLocks noChangeAspect="1"/>
          </p:cNvPicPr>
          <p:nvPr/>
        </p:nvPicPr>
        <p:blipFill>
          <a:blip r:embed="rId34"/>
          <a:stretch>
            <a:fillRect/>
          </a:stretch>
        </p:blipFill>
        <p:spPr>
          <a:xfrm>
            <a:off x="5225656" y="4352982"/>
            <a:ext cx="327755" cy="307711"/>
          </a:xfrm>
          <a:prstGeom prst="rect">
            <a:avLst/>
          </a:prstGeom>
        </p:spPr>
      </p:pic>
      <p:pic>
        <p:nvPicPr>
          <p:cNvPr id="16" name="Picture 15">
            <a:extLst>
              <a:ext uri="{FF2B5EF4-FFF2-40B4-BE49-F238E27FC236}">
                <a16:creationId xmlns:a16="http://schemas.microsoft.com/office/drawing/2014/main" id="{697988E4-816B-4260-9259-FB90D0A6C7C8}"/>
              </a:ext>
            </a:extLst>
          </p:cNvPr>
          <p:cNvPicPr>
            <a:picLocks noChangeAspect="1"/>
          </p:cNvPicPr>
          <p:nvPr/>
        </p:nvPicPr>
        <p:blipFill>
          <a:blip r:embed="rId34"/>
          <a:stretch>
            <a:fillRect/>
          </a:stretch>
        </p:blipFill>
        <p:spPr>
          <a:xfrm>
            <a:off x="4836403" y="4352982"/>
            <a:ext cx="327755" cy="307711"/>
          </a:xfrm>
          <a:prstGeom prst="rect">
            <a:avLst/>
          </a:prstGeom>
        </p:spPr>
      </p:pic>
      <p:pic>
        <p:nvPicPr>
          <p:cNvPr id="17" name="Picture 16">
            <a:extLst>
              <a:ext uri="{FF2B5EF4-FFF2-40B4-BE49-F238E27FC236}">
                <a16:creationId xmlns:a16="http://schemas.microsoft.com/office/drawing/2014/main" id="{A7B297DE-15C4-4274-BA32-234B0BDF6D2A}"/>
              </a:ext>
            </a:extLst>
          </p:cNvPr>
          <p:cNvPicPr>
            <a:picLocks noChangeAspect="1"/>
          </p:cNvPicPr>
          <p:nvPr/>
        </p:nvPicPr>
        <p:blipFill>
          <a:blip r:embed="rId34"/>
          <a:stretch>
            <a:fillRect/>
          </a:stretch>
        </p:blipFill>
        <p:spPr>
          <a:xfrm>
            <a:off x="6004161" y="4352982"/>
            <a:ext cx="327755" cy="307711"/>
          </a:xfrm>
          <a:prstGeom prst="rect">
            <a:avLst/>
          </a:prstGeom>
        </p:spPr>
      </p:pic>
      <p:pic>
        <p:nvPicPr>
          <p:cNvPr id="19" name="Picture 18">
            <a:extLst>
              <a:ext uri="{FF2B5EF4-FFF2-40B4-BE49-F238E27FC236}">
                <a16:creationId xmlns:a16="http://schemas.microsoft.com/office/drawing/2014/main" id="{1BDF8C1D-40FB-4C1A-854D-CB1F242ABEEF}"/>
              </a:ext>
            </a:extLst>
          </p:cNvPr>
          <p:cNvPicPr>
            <a:picLocks noChangeAspect="1"/>
          </p:cNvPicPr>
          <p:nvPr/>
        </p:nvPicPr>
        <p:blipFill>
          <a:blip r:embed="rId33"/>
          <a:stretch>
            <a:fillRect/>
          </a:stretch>
        </p:blipFill>
        <p:spPr>
          <a:xfrm rot="20325822">
            <a:off x="4872845" y="1900070"/>
            <a:ext cx="328487" cy="297570"/>
          </a:xfrm>
          <a:prstGeom prst="rect">
            <a:avLst/>
          </a:prstGeom>
        </p:spPr>
      </p:pic>
      <p:pic>
        <p:nvPicPr>
          <p:cNvPr id="21" name="Picture 20">
            <a:extLst>
              <a:ext uri="{FF2B5EF4-FFF2-40B4-BE49-F238E27FC236}">
                <a16:creationId xmlns:a16="http://schemas.microsoft.com/office/drawing/2014/main" id="{8EF74FC3-2E0B-4FE3-9D84-405520E30F5E}"/>
              </a:ext>
            </a:extLst>
          </p:cNvPr>
          <p:cNvPicPr>
            <a:picLocks noChangeAspect="1"/>
          </p:cNvPicPr>
          <p:nvPr/>
        </p:nvPicPr>
        <p:blipFill>
          <a:blip r:embed="rId33"/>
          <a:stretch>
            <a:fillRect/>
          </a:stretch>
        </p:blipFill>
        <p:spPr>
          <a:xfrm>
            <a:off x="7005273" y="2132523"/>
            <a:ext cx="328487" cy="297570"/>
          </a:xfrm>
          <a:prstGeom prst="rect">
            <a:avLst/>
          </a:prstGeom>
        </p:spPr>
      </p:pic>
      <p:sp>
        <p:nvSpPr>
          <p:cNvPr id="92" name="TextBox 91">
            <a:extLst>
              <a:ext uri="{FF2B5EF4-FFF2-40B4-BE49-F238E27FC236}">
                <a16:creationId xmlns:a16="http://schemas.microsoft.com/office/drawing/2014/main" id="{139582A0-3050-4343-812E-09583D3857A0}"/>
              </a:ext>
            </a:extLst>
          </p:cNvPr>
          <p:cNvSpPr txBox="1"/>
          <p:nvPr/>
        </p:nvSpPr>
        <p:spPr>
          <a:xfrm>
            <a:off x="4741950" y="3073694"/>
            <a:ext cx="1986080" cy="230832"/>
          </a:xfrm>
          <a:prstGeom prst="rect">
            <a:avLst/>
          </a:prstGeom>
          <a:noFill/>
        </p:spPr>
        <p:txBody>
          <a:bodyPr wrap="square">
            <a:spAutoFit/>
          </a:bodyPr>
          <a:lstStyle/>
          <a:p>
            <a:pPr defTabSz="504173">
              <a:buClr>
                <a:srgbClr val="000000"/>
              </a:buClr>
              <a:defRPr/>
            </a:pPr>
            <a:r>
              <a:rPr lang="en-US" sz="900" b="1" dirty="0">
                <a:solidFill>
                  <a:srgbClr val="3C3C41"/>
                </a:solidFill>
                <a:latin typeface="Metropolis"/>
                <a:ea typeface="Microsoft YaHei" panose="020B0503020204020204" pitchFamily="34" charset="-122"/>
                <a:cs typeface="Futura Medium" panose="020B0602020204020303" pitchFamily="34" charset="-79"/>
                <a:sym typeface="Arial"/>
              </a:rPr>
              <a:t>Azure VMware Solution Private Cloud</a:t>
            </a:r>
          </a:p>
        </p:txBody>
      </p:sp>
      <p:sp>
        <p:nvSpPr>
          <p:cNvPr id="3" name="Rounded Rectangle 109">
            <a:extLst>
              <a:ext uri="{FF2B5EF4-FFF2-40B4-BE49-F238E27FC236}">
                <a16:creationId xmlns:a16="http://schemas.microsoft.com/office/drawing/2014/main" id="{DB1A9720-33FF-47FF-B941-5EAC2488AFD0}"/>
              </a:ext>
            </a:extLst>
          </p:cNvPr>
          <p:cNvSpPr/>
          <p:nvPr/>
        </p:nvSpPr>
        <p:spPr>
          <a:xfrm>
            <a:off x="4884056" y="3389042"/>
            <a:ext cx="655511" cy="168071"/>
          </a:xfrm>
          <a:prstGeom prst="roundRect">
            <a:avLst>
              <a:gd name="adj" fmla="val 837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dirty="0">
                <a:solidFill>
                  <a:srgbClr val="FFFFFF"/>
                </a:solidFill>
                <a:latin typeface="Segoe UI"/>
                <a:ea typeface="Microsoft YaHei" panose="020B0503020204020204" pitchFamily="34" charset="-122"/>
                <a:cs typeface="Futura Medium" panose="020B0602020204020303" pitchFamily="34" charset="-79"/>
                <a:sym typeface="Arial"/>
              </a:rPr>
              <a:t>vCenter</a:t>
            </a:r>
          </a:p>
        </p:txBody>
      </p:sp>
      <p:sp>
        <p:nvSpPr>
          <p:cNvPr id="4" name="Rounded Rectangle 110">
            <a:extLst>
              <a:ext uri="{FF2B5EF4-FFF2-40B4-BE49-F238E27FC236}">
                <a16:creationId xmlns:a16="http://schemas.microsoft.com/office/drawing/2014/main" id="{57ECCB9A-1091-4521-A754-9493459D4B9B}"/>
              </a:ext>
            </a:extLst>
          </p:cNvPr>
          <p:cNvSpPr/>
          <p:nvPr/>
        </p:nvSpPr>
        <p:spPr>
          <a:xfrm>
            <a:off x="5625843" y="3389042"/>
            <a:ext cx="655511" cy="168071"/>
          </a:xfrm>
          <a:prstGeom prst="roundRect">
            <a:avLst>
              <a:gd name="adj" fmla="val 578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dirty="0">
                <a:solidFill>
                  <a:srgbClr val="FFFFFF"/>
                </a:solidFill>
                <a:latin typeface="Segoe UI"/>
                <a:ea typeface="Microsoft YaHei" panose="020B0503020204020204" pitchFamily="34" charset="-122"/>
                <a:cs typeface="Futura Medium" panose="020B0602020204020303" pitchFamily="34" charset="-79"/>
                <a:sym typeface="Arial"/>
              </a:rPr>
              <a:t>HCX</a:t>
            </a:r>
          </a:p>
        </p:txBody>
      </p:sp>
      <p:sp>
        <p:nvSpPr>
          <p:cNvPr id="20" name="Rounded Rectangle 110">
            <a:extLst>
              <a:ext uri="{FF2B5EF4-FFF2-40B4-BE49-F238E27FC236}">
                <a16:creationId xmlns:a16="http://schemas.microsoft.com/office/drawing/2014/main" id="{E2CA8618-28E1-4C3F-B666-09DEFD953FCC}"/>
              </a:ext>
            </a:extLst>
          </p:cNvPr>
          <p:cNvSpPr/>
          <p:nvPr/>
        </p:nvSpPr>
        <p:spPr>
          <a:xfrm>
            <a:off x="6623948" y="3939744"/>
            <a:ext cx="993115" cy="157027"/>
          </a:xfrm>
          <a:prstGeom prst="roundRect">
            <a:avLst>
              <a:gd name="adj" fmla="val 5789"/>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endParaRPr lang="en-US" sz="607" dirty="0">
              <a:solidFill>
                <a:srgbClr val="FFFFFF"/>
              </a:solidFill>
              <a:latin typeface="Segoe UI"/>
              <a:ea typeface="Microsoft YaHei" panose="020B0503020204020204" pitchFamily="34" charset="-122"/>
              <a:cs typeface="Futura Medium" panose="020B0602020204020303" pitchFamily="34" charset="-79"/>
              <a:sym typeface="Arial"/>
            </a:endParaRPr>
          </a:p>
        </p:txBody>
      </p:sp>
      <p:cxnSp>
        <p:nvCxnSpPr>
          <p:cNvPr id="23" name="Connector: Elbow 22">
            <a:extLst>
              <a:ext uri="{FF2B5EF4-FFF2-40B4-BE49-F238E27FC236}">
                <a16:creationId xmlns:a16="http://schemas.microsoft.com/office/drawing/2014/main" id="{9BA3A588-6472-4D23-A404-63CC92840202}"/>
              </a:ext>
            </a:extLst>
          </p:cNvPr>
          <p:cNvCxnSpPr>
            <a:cxnSpLocks/>
            <a:stCxn id="11" idx="3"/>
            <a:endCxn id="27" idx="1"/>
          </p:cNvCxnSpPr>
          <p:nvPr/>
        </p:nvCxnSpPr>
        <p:spPr>
          <a:xfrm flipV="1">
            <a:off x="6289873" y="3836126"/>
            <a:ext cx="223088" cy="293052"/>
          </a:xfrm>
          <a:prstGeom prst="bentConnector3">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ounded Rectangle 110">
            <a:extLst>
              <a:ext uri="{FF2B5EF4-FFF2-40B4-BE49-F238E27FC236}">
                <a16:creationId xmlns:a16="http://schemas.microsoft.com/office/drawing/2014/main" id="{C364C87C-0E07-4334-973C-11B50C668E88}"/>
              </a:ext>
            </a:extLst>
          </p:cNvPr>
          <p:cNvSpPr/>
          <p:nvPr/>
        </p:nvSpPr>
        <p:spPr>
          <a:xfrm>
            <a:off x="6588055" y="3879033"/>
            <a:ext cx="993115" cy="157027"/>
          </a:xfrm>
          <a:prstGeom prst="roundRect">
            <a:avLst>
              <a:gd name="adj" fmla="val 5789"/>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endParaRPr lang="en-US" sz="607" dirty="0">
              <a:solidFill>
                <a:srgbClr val="FFFFFF"/>
              </a:solidFill>
              <a:latin typeface="Segoe UI"/>
              <a:ea typeface="Microsoft YaHei" panose="020B0503020204020204" pitchFamily="34" charset="-122"/>
              <a:cs typeface="Futura Medium" panose="020B0602020204020303" pitchFamily="34" charset="-79"/>
              <a:sym typeface="Arial"/>
            </a:endParaRPr>
          </a:p>
        </p:txBody>
      </p:sp>
      <p:sp>
        <p:nvSpPr>
          <p:cNvPr id="26" name="Rounded Rectangle 110">
            <a:extLst>
              <a:ext uri="{FF2B5EF4-FFF2-40B4-BE49-F238E27FC236}">
                <a16:creationId xmlns:a16="http://schemas.microsoft.com/office/drawing/2014/main" id="{28A04DD2-DF10-4EA9-A3B1-3287BE91582B}"/>
              </a:ext>
            </a:extLst>
          </p:cNvPr>
          <p:cNvSpPr/>
          <p:nvPr/>
        </p:nvSpPr>
        <p:spPr>
          <a:xfrm>
            <a:off x="6546498" y="3828824"/>
            <a:ext cx="993115" cy="157027"/>
          </a:xfrm>
          <a:prstGeom prst="roundRect">
            <a:avLst>
              <a:gd name="adj" fmla="val 5789"/>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endParaRPr lang="en-US" sz="607" dirty="0">
              <a:solidFill>
                <a:srgbClr val="FFFFFF"/>
              </a:solidFill>
              <a:latin typeface="Segoe UI"/>
              <a:ea typeface="Microsoft YaHei" panose="020B0503020204020204" pitchFamily="34" charset="-122"/>
              <a:cs typeface="Futura Medium" panose="020B0602020204020303" pitchFamily="34" charset="-79"/>
              <a:sym typeface="Arial"/>
            </a:endParaRPr>
          </a:p>
        </p:txBody>
      </p:sp>
      <p:sp>
        <p:nvSpPr>
          <p:cNvPr id="27" name="Rounded Rectangle 110">
            <a:extLst>
              <a:ext uri="{FF2B5EF4-FFF2-40B4-BE49-F238E27FC236}">
                <a16:creationId xmlns:a16="http://schemas.microsoft.com/office/drawing/2014/main" id="{D32007BD-9810-4422-98C6-69C926979CB5}"/>
              </a:ext>
            </a:extLst>
          </p:cNvPr>
          <p:cNvSpPr/>
          <p:nvPr/>
        </p:nvSpPr>
        <p:spPr>
          <a:xfrm>
            <a:off x="6512961" y="3757613"/>
            <a:ext cx="993115" cy="157027"/>
          </a:xfrm>
          <a:prstGeom prst="roundRect">
            <a:avLst>
              <a:gd name="adj" fmla="val 5789"/>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17" tIns="50417" rIns="50417" bIns="504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504173">
              <a:buClr>
                <a:srgbClr val="000000"/>
              </a:buClr>
              <a:defRPr/>
            </a:pPr>
            <a:r>
              <a:rPr lang="en-US" sz="607" dirty="0">
                <a:solidFill>
                  <a:srgbClr val="FFFFFF"/>
                </a:solidFill>
                <a:latin typeface="Segoe UI"/>
                <a:ea typeface="Microsoft YaHei" panose="020B0503020204020204" pitchFamily="34" charset="-122"/>
                <a:cs typeface="Futura Medium" panose="020B0602020204020303" pitchFamily="34" charset="-79"/>
                <a:sym typeface="Arial"/>
              </a:rPr>
              <a:t>NSX Network Segments</a:t>
            </a:r>
          </a:p>
        </p:txBody>
      </p:sp>
      <p:pic>
        <p:nvPicPr>
          <p:cNvPr id="29" name="Picture 28">
            <a:extLst>
              <a:ext uri="{FF2B5EF4-FFF2-40B4-BE49-F238E27FC236}">
                <a16:creationId xmlns:a16="http://schemas.microsoft.com/office/drawing/2014/main" id="{01311C70-DB2A-4454-83FA-180E3563E63D}"/>
              </a:ext>
            </a:extLst>
          </p:cNvPr>
          <p:cNvPicPr>
            <a:picLocks noChangeAspect="1"/>
          </p:cNvPicPr>
          <p:nvPr/>
        </p:nvPicPr>
        <p:blipFill>
          <a:blip r:embed="rId34"/>
          <a:stretch>
            <a:fillRect/>
          </a:stretch>
        </p:blipFill>
        <p:spPr>
          <a:xfrm>
            <a:off x="7160682" y="4339353"/>
            <a:ext cx="327755" cy="307711"/>
          </a:xfrm>
          <a:prstGeom prst="rect">
            <a:avLst/>
          </a:prstGeom>
        </p:spPr>
      </p:pic>
      <p:pic>
        <p:nvPicPr>
          <p:cNvPr id="30" name="Picture 29">
            <a:extLst>
              <a:ext uri="{FF2B5EF4-FFF2-40B4-BE49-F238E27FC236}">
                <a16:creationId xmlns:a16="http://schemas.microsoft.com/office/drawing/2014/main" id="{E9141489-0E16-47E7-BC6D-BDCA6019B170}"/>
              </a:ext>
            </a:extLst>
          </p:cNvPr>
          <p:cNvPicPr>
            <a:picLocks noChangeAspect="1"/>
          </p:cNvPicPr>
          <p:nvPr/>
        </p:nvPicPr>
        <p:blipFill>
          <a:blip r:embed="rId34"/>
          <a:stretch>
            <a:fillRect/>
          </a:stretch>
        </p:blipFill>
        <p:spPr>
          <a:xfrm>
            <a:off x="6771430" y="4339353"/>
            <a:ext cx="327755" cy="307711"/>
          </a:xfrm>
          <a:prstGeom prst="rect">
            <a:avLst/>
          </a:prstGeom>
        </p:spPr>
      </p:pic>
      <p:pic>
        <p:nvPicPr>
          <p:cNvPr id="31" name="Picture 30">
            <a:extLst>
              <a:ext uri="{FF2B5EF4-FFF2-40B4-BE49-F238E27FC236}">
                <a16:creationId xmlns:a16="http://schemas.microsoft.com/office/drawing/2014/main" id="{1F079742-D572-4394-829C-3AD66D18DAFC}"/>
              </a:ext>
            </a:extLst>
          </p:cNvPr>
          <p:cNvPicPr>
            <a:picLocks noChangeAspect="1"/>
          </p:cNvPicPr>
          <p:nvPr/>
        </p:nvPicPr>
        <p:blipFill>
          <a:blip r:embed="rId34"/>
          <a:stretch>
            <a:fillRect/>
          </a:stretch>
        </p:blipFill>
        <p:spPr>
          <a:xfrm>
            <a:off x="6382177" y="4339353"/>
            <a:ext cx="327755" cy="307711"/>
          </a:xfrm>
          <a:prstGeom prst="rect">
            <a:avLst/>
          </a:prstGeom>
        </p:spPr>
      </p:pic>
    </p:spTree>
    <p:extLst>
      <p:ext uri="{BB962C8B-B14F-4D97-AF65-F5344CB8AC3E}">
        <p14:creationId xmlns:p14="http://schemas.microsoft.com/office/powerpoint/2010/main" val="291001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 Placeholder 64">
            <a:extLst>
              <a:ext uri="{FF2B5EF4-FFF2-40B4-BE49-F238E27FC236}">
                <a16:creationId xmlns:a16="http://schemas.microsoft.com/office/drawing/2014/main" id="{80501852-6CAB-4D87-8E99-6C2BBAA82095}"/>
              </a:ext>
            </a:extLst>
          </p:cNvPr>
          <p:cNvSpPr txBox="1">
            <a:spLocks/>
          </p:cNvSpPr>
          <p:nvPr/>
        </p:nvSpPr>
        <p:spPr>
          <a:xfrm>
            <a:off x="5788026" y="1213837"/>
            <a:ext cx="3292223" cy="3564658"/>
          </a:xfrm>
          <a:prstGeom prst="rect">
            <a:avLst/>
          </a:prstGeom>
        </p:spPr>
        <p:txBody>
          <a:bodyPr vert="horz" lIns="0" tIns="68580" rIns="0" bIns="137160" rtlCol="0">
            <a:norm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18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4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2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2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8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2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800" kern="1200">
                <a:solidFill>
                  <a:schemeClr val="tx2"/>
                </a:solidFill>
                <a:latin typeface="+mn-lt"/>
                <a:ea typeface="+mn-ea"/>
                <a:cs typeface="+mn-cs"/>
              </a:defRPr>
            </a:lvl9pPr>
          </a:lstStyle>
          <a:p>
            <a:pPr defTabSz="685800">
              <a:spcBef>
                <a:spcPts val="450"/>
              </a:spcBef>
              <a:buClr>
                <a:srgbClr val="717074">
                  <a:lumMod val="60000"/>
                  <a:lumOff val="40000"/>
                </a:srgbClr>
              </a:buClr>
              <a:buNone/>
              <a:defRPr/>
            </a:pPr>
            <a:r>
              <a:rPr lang="en-US">
                <a:solidFill>
                  <a:srgbClr val="3F3F3F"/>
                </a:solidFill>
                <a:latin typeface="Metropolis"/>
              </a:rPr>
              <a:t> </a:t>
            </a:r>
            <a:endParaRPr lang="en-US" dirty="0">
              <a:solidFill>
                <a:srgbClr val="3F3F3F"/>
              </a:solidFill>
              <a:latin typeface="Metropolis"/>
            </a:endParaRPr>
          </a:p>
        </p:txBody>
      </p:sp>
      <p:sp>
        <p:nvSpPr>
          <p:cNvPr id="98" name="TextBox 97">
            <a:extLst>
              <a:ext uri="{FF2B5EF4-FFF2-40B4-BE49-F238E27FC236}">
                <a16:creationId xmlns:a16="http://schemas.microsoft.com/office/drawing/2014/main" id="{41ACD026-767D-43EC-B115-1DD85B5D09A4}"/>
              </a:ext>
            </a:extLst>
          </p:cNvPr>
          <p:cNvSpPr txBox="1"/>
          <p:nvPr/>
        </p:nvSpPr>
        <p:spPr>
          <a:xfrm>
            <a:off x="7321361" y="1207604"/>
            <a:ext cx="0" cy="0"/>
          </a:xfrm>
          <a:prstGeom prst="rect">
            <a:avLst/>
          </a:prstGeom>
          <a:noFill/>
        </p:spPr>
        <p:txBody>
          <a:bodyPr wrap="none" lIns="0" tIns="0" rIns="0" bIns="0" rtlCol="0">
            <a:noAutofit/>
          </a:bodyPr>
          <a:lstStyle/>
          <a:p>
            <a:pPr>
              <a:lnSpc>
                <a:spcPct val="130000"/>
              </a:lnSpc>
            </a:pPr>
            <a:endParaRPr lang="en-US" sz="1350" err="1">
              <a:solidFill>
                <a:srgbClr val="3F3F3F"/>
              </a:solidFill>
              <a:latin typeface="Metropolis"/>
            </a:endParaRPr>
          </a:p>
        </p:txBody>
      </p:sp>
      <p:sp>
        <p:nvSpPr>
          <p:cNvPr id="99" name="Rectangle 98">
            <a:extLst>
              <a:ext uri="{FF2B5EF4-FFF2-40B4-BE49-F238E27FC236}">
                <a16:creationId xmlns:a16="http://schemas.microsoft.com/office/drawing/2014/main" id="{9BB84A10-3B32-4CE5-8881-2EA7698A5649}"/>
              </a:ext>
            </a:extLst>
          </p:cNvPr>
          <p:cNvSpPr/>
          <p:nvPr/>
        </p:nvSpPr>
        <p:spPr>
          <a:xfrm>
            <a:off x="6603180" y="3310703"/>
            <a:ext cx="2170759" cy="936266"/>
          </a:xfrm>
          <a:prstGeom prst="rect">
            <a:avLst/>
          </a:prstGeom>
          <a:noFill/>
          <a:ln w="19050" cap="flat" cmpd="sng" algn="ctr">
            <a:solidFill>
              <a:srgbClr val="78BE2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dirty="0">
              <a:solidFill>
                <a:srgbClr val="3F3F3F">
                  <a:lumMod val="50000"/>
                </a:srgbClr>
              </a:solidFill>
              <a:latin typeface="Metropolis"/>
            </a:endParaRPr>
          </a:p>
        </p:txBody>
      </p:sp>
      <p:sp>
        <p:nvSpPr>
          <p:cNvPr id="100" name="Rectangle 99">
            <a:extLst>
              <a:ext uri="{FF2B5EF4-FFF2-40B4-BE49-F238E27FC236}">
                <a16:creationId xmlns:a16="http://schemas.microsoft.com/office/drawing/2014/main" id="{02B675FA-ED7E-4EC5-B2E8-4251E5C0F53E}"/>
              </a:ext>
            </a:extLst>
          </p:cNvPr>
          <p:cNvSpPr/>
          <p:nvPr/>
        </p:nvSpPr>
        <p:spPr>
          <a:xfrm>
            <a:off x="3420562" y="3310703"/>
            <a:ext cx="2170759" cy="936266"/>
          </a:xfrm>
          <a:prstGeom prst="rect">
            <a:avLst/>
          </a:prstGeom>
          <a:noFill/>
          <a:ln w="19050" cap="flat" cmpd="sng" algn="ctr">
            <a:solidFill>
              <a:srgbClr val="0091D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r>
              <a:rPr lang="en-US" sz="900" kern="0" dirty="0">
                <a:solidFill>
                  <a:srgbClr val="1D428A"/>
                </a:solidFill>
                <a:latin typeface="Metropolis"/>
              </a:rPr>
              <a:t>Azure VNet</a:t>
            </a:r>
            <a:br>
              <a:rPr lang="en-US" sz="900" kern="0" dirty="0">
                <a:solidFill>
                  <a:srgbClr val="1D428A"/>
                </a:solidFill>
                <a:latin typeface="Metropolis"/>
              </a:rPr>
            </a:br>
            <a:endParaRPr lang="en-US" sz="900" kern="0" dirty="0">
              <a:solidFill>
                <a:srgbClr val="1D428A"/>
              </a:solidFill>
              <a:latin typeface="Metropolis"/>
            </a:endParaRPr>
          </a:p>
        </p:txBody>
      </p:sp>
      <p:sp>
        <p:nvSpPr>
          <p:cNvPr id="101" name="Rectangle 100">
            <a:extLst>
              <a:ext uri="{FF2B5EF4-FFF2-40B4-BE49-F238E27FC236}">
                <a16:creationId xmlns:a16="http://schemas.microsoft.com/office/drawing/2014/main" id="{E0D8402B-208B-4B0A-A2A4-38BF3133D796}"/>
              </a:ext>
            </a:extLst>
          </p:cNvPr>
          <p:cNvSpPr/>
          <p:nvPr/>
        </p:nvSpPr>
        <p:spPr>
          <a:xfrm>
            <a:off x="3185319" y="1101785"/>
            <a:ext cx="5805039" cy="4001576"/>
          </a:xfrm>
          <a:prstGeom prst="rect">
            <a:avLst/>
          </a:prstGeom>
          <a:noFill/>
          <a:ln w="19050" cap="flat" cmpd="sng" algn="ctr">
            <a:solidFill>
              <a:srgbClr val="1D428A"/>
            </a:solid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spcAft>
                <a:spcPts val="450"/>
              </a:spcAft>
              <a:defRPr/>
            </a:pPr>
            <a:endParaRPr lang="en-US" sz="900" kern="0">
              <a:solidFill>
                <a:srgbClr val="1D428A"/>
              </a:solidFill>
              <a:latin typeface="Metropolis"/>
            </a:endParaRPr>
          </a:p>
        </p:txBody>
      </p:sp>
      <p:grpSp>
        <p:nvGrpSpPr>
          <p:cNvPr id="102" name="Group 101">
            <a:extLst>
              <a:ext uri="{FF2B5EF4-FFF2-40B4-BE49-F238E27FC236}">
                <a16:creationId xmlns:a16="http://schemas.microsoft.com/office/drawing/2014/main" id="{C60D87ED-0F0C-4D2D-B694-27EC302EDAD3}"/>
              </a:ext>
            </a:extLst>
          </p:cNvPr>
          <p:cNvGrpSpPr/>
          <p:nvPr/>
        </p:nvGrpSpPr>
        <p:grpSpPr>
          <a:xfrm>
            <a:off x="4162658" y="1240153"/>
            <a:ext cx="688799" cy="796061"/>
            <a:chOff x="1782986" y="2856977"/>
            <a:chExt cx="685801" cy="914923"/>
          </a:xfrm>
        </p:grpSpPr>
        <p:grpSp>
          <p:nvGrpSpPr>
            <p:cNvPr id="103" name="Group 102">
              <a:extLst>
                <a:ext uri="{FF2B5EF4-FFF2-40B4-BE49-F238E27FC236}">
                  <a16:creationId xmlns:a16="http://schemas.microsoft.com/office/drawing/2014/main" id="{568CCC86-5B6A-4293-A09A-2116CADD13DB}"/>
                </a:ext>
              </a:extLst>
            </p:cNvPr>
            <p:cNvGrpSpPr/>
            <p:nvPr/>
          </p:nvGrpSpPr>
          <p:grpSpPr>
            <a:xfrm>
              <a:off x="1782986" y="3086099"/>
              <a:ext cx="685801" cy="685801"/>
              <a:chOff x="6982219" y="3218152"/>
              <a:chExt cx="685801" cy="685801"/>
            </a:xfrm>
            <a:solidFill>
              <a:srgbClr val="1D428A"/>
            </a:solidFill>
          </p:grpSpPr>
          <p:sp>
            <p:nvSpPr>
              <p:cNvPr id="105" name="Freeform 38">
                <a:extLst>
                  <a:ext uri="{FF2B5EF4-FFF2-40B4-BE49-F238E27FC236}">
                    <a16:creationId xmlns:a16="http://schemas.microsoft.com/office/drawing/2014/main" id="{29D77ED5-6B0B-4E2B-9107-2BB3CC9053A1}"/>
                  </a:ext>
                </a:extLst>
              </p:cNvPr>
              <p:cNvSpPr/>
              <p:nvPr/>
            </p:nvSpPr>
            <p:spPr>
              <a:xfrm>
                <a:off x="6982219"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grpFill/>
              <a:ln w="5239" cap="flat">
                <a:solidFill>
                  <a:srgbClr val="1D428A"/>
                </a:solidFill>
                <a:prstDash val="solid"/>
                <a:miter/>
              </a:ln>
            </p:spPr>
            <p:txBody>
              <a:bodyPr rtlCol="0" anchor="ctr"/>
              <a:lstStyle/>
              <a:p>
                <a:pPr defTabSz="685800">
                  <a:defRPr/>
                </a:pPr>
                <a:endParaRPr lang="en-US" sz="1349" kern="0">
                  <a:solidFill>
                    <a:srgbClr val="1D428A"/>
                  </a:solidFill>
                  <a:latin typeface="Metropolis"/>
                </a:endParaRPr>
              </a:p>
            </p:txBody>
          </p:sp>
          <p:sp>
            <p:nvSpPr>
              <p:cNvPr id="106" name="Freeform 39">
                <a:extLst>
                  <a:ext uri="{FF2B5EF4-FFF2-40B4-BE49-F238E27FC236}">
                    <a16:creationId xmlns:a16="http://schemas.microsoft.com/office/drawing/2014/main" id="{04018575-D3DA-40CD-83AA-2FD82CC0676F}"/>
                  </a:ext>
                </a:extLst>
              </p:cNvPr>
              <p:cNvSpPr/>
              <p:nvPr/>
            </p:nvSpPr>
            <p:spPr>
              <a:xfrm>
                <a:off x="7093369"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grpFill/>
              <a:ln w="10478" cap="flat">
                <a:noFill/>
                <a:prstDash val="solid"/>
                <a:miter/>
              </a:ln>
            </p:spPr>
            <p:txBody>
              <a:bodyPr rtlCol="0" anchor="ctr"/>
              <a:lstStyle/>
              <a:p>
                <a:pPr defTabSz="685800">
                  <a:defRPr/>
                </a:pPr>
                <a:endParaRPr lang="en-US" sz="1349" kern="0">
                  <a:solidFill>
                    <a:srgbClr val="1D428A"/>
                  </a:solidFill>
                  <a:latin typeface="Metropolis"/>
                </a:endParaRPr>
              </a:p>
            </p:txBody>
          </p:sp>
        </p:grpSp>
        <p:sp>
          <p:nvSpPr>
            <p:cNvPr id="104" name="TextBox 103">
              <a:extLst>
                <a:ext uri="{FF2B5EF4-FFF2-40B4-BE49-F238E27FC236}">
                  <a16:creationId xmlns:a16="http://schemas.microsoft.com/office/drawing/2014/main" id="{0BEC2825-82F4-4F83-B670-AE1F725DF879}"/>
                </a:ext>
              </a:extLst>
            </p:cNvPr>
            <p:cNvSpPr txBox="1"/>
            <p:nvPr/>
          </p:nvSpPr>
          <p:spPr>
            <a:xfrm>
              <a:off x="1994212" y="2856977"/>
              <a:ext cx="263345" cy="159179"/>
            </a:xfrm>
            <a:prstGeom prst="rect">
              <a:avLst/>
            </a:prstGeom>
          </p:spPr>
          <p:txBody>
            <a:bodyPr wrap="none" lIns="0" tIns="0" rIns="0" bIns="0" rtlCol="0">
              <a:spAutoFit/>
            </a:bodyPr>
            <a:lstStyle/>
            <a:p>
              <a:pPr algn="ctr" defTabSz="685800">
                <a:spcAft>
                  <a:spcPts val="450"/>
                </a:spcAft>
                <a:defRPr/>
              </a:pPr>
              <a:r>
                <a:rPr lang="en-US" sz="900" kern="0" dirty="0">
                  <a:solidFill>
                    <a:srgbClr val="1D428A"/>
                  </a:solidFill>
                  <a:latin typeface="Metropolis"/>
                </a:rPr>
                <a:t>MSEE</a:t>
              </a:r>
            </a:p>
          </p:txBody>
        </p:sp>
      </p:grpSp>
      <p:grpSp>
        <p:nvGrpSpPr>
          <p:cNvPr id="107" name="Group 106">
            <a:extLst>
              <a:ext uri="{FF2B5EF4-FFF2-40B4-BE49-F238E27FC236}">
                <a16:creationId xmlns:a16="http://schemas.microsoft.com/office/drawing/2014/main" id="{DF8F398D-B763-4CEF-9C9D-9B040FC3BF40}"/>
              </a:ext>
            </a:extLst>
          </p:cNvPr>
          <p:cNvGrpSpPr/>
          <p:nvPr/>
        </p:nvGrpSpPr>
        <p:grpSpPr>
          <a:xfrm>
            <a:off x="8017048" y="1240152"/>
            <a:ext cx="688799" cy="796061"/>
            <a:chOff x="5620598" y="2856977"/>
            <a:chExt cx="685801" cy="914922"/>
          </a:xfrm>
        </p:grpSpPr>
        <p:grpSp>
          <p:nvGrpSpPr>
            <p:cNvPr id="108" name="Group 107">
              <a:extLst>
                <a:ext uri="{FF2B5EF4-FFF2-40B4-BE49-F238E27FC236}">
                  <a16:creationId xmlns:a16="http://schemas.microsoft.com/office/drawing/2014/main" id="{2F61C087-4355-40D5-92CE-3F4579A82F51}"/>
                </a:ext>
              </a:extLst>
            </p:cNvPr>
            <p:cNvGrpSpPr/>
            <p:nvPr/>
          </p:nvGrpSpPr>
          <p:grpSpPr>
            <a:xfrm>
              <a:off x="5620598" y="3086098"/>
              <a:ext cx="685801" cy="685801"/>
              <a:chOff x="7652178" y="3218152"/>
              <a:chExt cx="685801" cy="685801"/>
            </a:xfrm>
          </p:grpSpPr>
          <p:sp>
            <p:nvSpPr>
              <p:cNvPr id="110" name="Freeform 38">
                <a:extLst>
                  <a:ext uri="{FF2B5EF4-FFF2-40B4-BE49-F238E27FC236}">
                    <a16:creationId xmlns:a16="http://schemas.microsoft.com/office/drawing/2014/main" id="{5798E2E6-9E2A-4BF7-9E17-1996F17B00F9}"/>
                  </a:ext>
                </a:extLst>
              </p:cNvPr>
              <p:cNvSpPr/>
              <p:nvPr/>
            </p:nvSpPr>
            <p:spPr>
              <a:xfrm>
                <a:off x="7652178"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solidFill>
                <a:srgbClr val="0091DA"/>
              </a:solidFill>
              <a:ln w="5239" cap="flat">
                <a:solidFill>
                  <a:srgbClr val="0091DA"/>
                </a:solidFill>
                <a:prstDash val="solid"/>
                <a:miter/>
              </a:ln>
            </p:spPr>
            <p:txBody>
              <a:bodyPr rtlCol="0" anchor="ctr"/>
              <a:lstStyle/>
              <a:p>
                <a:pPr defTabSz="685800">
                  <a:defRPr/>
                </a:pPr>
                <a:endParaRPr lang="en-US" sz="1349" kern="0">
                  <a:solidFill>
                    <a:srgbClr val="0091DA"/>
                  </a:solidFill>
                  <a:latin typeface="Metropolis"/>
                </a:endParaRPr>
              </a:p>
            </p:txBody>
          </p:sp>
          <p:sp>
            <p:nvSpPr>
              <p:cNvPr id="111" name="Freeform 39">
                <a:extLst>
                  <a:ext uri="{FF2B5EF4-FFF2-40B4-BE49-F238E27FC236}">
                    <a16:creationId xmlns:a16="http://schemas.microsoft.com/office/drawing/2014/main" id="{E7E52701-0B6A-4ADF-858E-25C51741F201}"/>
                  </a:ext>
                </a:extLst>
              </p:cNvPr>
              <p:cNvSpPr/>
              <p:nvPr/>
            </p:nvSpPr>
            <p:spPr>
              <a:xfrm>
                <a:off x="7772380"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solidFill>
                <a:srgbClr val="0091DA"/>
              </a:solidFill>
              <a:ln w="10478" cap="flat">
                <a:noFill/>
                <a:prstDash val="solid"/>
                <a:miter/>
              </a:ln>
            </p:spPr>
            <p:txBody>
              <a:bodyPr rtlCol="0" anchor="ctr"/>
              <a:lstStyle/>
              <a:p>
                <a:pPr defTabSz="685800">
                  <a:defRPr/>
                </a:pPr>
                <a:endParaRPr lang="en-US" sz="1349" kern="0">
                  <a:solidFill>
                    <a:srgbClr val="0091DA"/>
                  </a:solidFill>
                  <a:latin typeface="Metropolis"/>
                </a:endParaRPr>
              </a:p>
            </p:txBody>
          </p:sp>
        </p:grpSp>
        <p:sp>
          <p:nvSpPr>
            <p:cNvPr id="109" name="TextBox 108">
              <a:extLst>
                <a:ext uri="{FF2B5EF4-FFF2-40B4-BE49-F238E27FC236}">
                  <a16:creationId xmlns:a16="http://schemas.microsoft.com/office/drawing/2014/main" id="{FE2E0CB5-1257-41DC-802B-EBE0DF7251F7}"/>
                </a:ext>
              </a:extLst>
            </p:cNvPr>
            <p:cNvSpPr txBox="1"/>
            <p:nvPr/>
          </p:nvSpPr>
          <p:spPr>
            <a:xfrm>
              <a:off x="5779156" y="2856977"/>
              <a:ext cx="368682" cy="159178"/>
            </a:xfrm>
            <a:prstGeom prst="rect">
              <a:avLst/>
            </a:prstGeom>
          </p:spPr>
          <p:txBody>
            <a:bodyPr wrap="none" lIns="0" tIns="0" rIns="0" bIns="0" rtlCol="0">
              <a:spAutoFit/>
            </a:bodyPr>
            <a:lstStyle/>
            <a:p>
              <a:pPr algn="ctr" defTabSz="685800">
                <a:spcAft>
                  <a:spcPts val="450"/>
                </a:spcAft>
                <a:defRPr/>
              </a:pPr>
              <a:r>
                <a:rPr lang="en-US" sz="900" kern="0" dirty="0">
                  <a:solidFill>
                    <a:srgbClr val="0091DA"/>
                  </a:solidFill>
                  <a:latin typeface="Metropolis"/>
                </a:rPr>
                <a:t>D-MSEE</a:t>
              </a:r>
            </a:p>
          </p:txBody>
        </p:sp>
      </p:grpSp>
      <p:cxnSp>
        <p:nvCxnSpPr>
          <p:cNvPr id="112" name="Straight Connector 111">
            <a:extLst>
              <a:ext uri="{FF2B5EF4-FFF2-40B4-BE49-F238E27FC236}">
                <a16:creationId xmlns:a16="http://schemas.microsoft.com/office/drawing/2014/main" id="{CEFCAFCF-669D-467D-95B3-12428485ACDC}"/>
              </a:ext>
            </a:extLst>
          </p:cNvPr>
          <p:cNvCxnSpPr>
            <a:cxnSpLocks/>
            <a:endCxn id="119" idx="0"/>
          </p:cNvCxnSpPr>
          <p:nvPr/>
        </p:nvCxnSpPr>
        <p:spPr bwMode="gray">
          <a:xfrm>
            <a:off x="4507059" y="2036214"/>
            <a:ext cx="1709" cy="994454"/>
          </a:xfrm>
          <a:prstGeom prst="line">
            <a:avLst/>
          </a:prstGeom>
          <a:noFill/>
          <a:ln w="25400" cap="flat" cmpd="sng" algn="ctr">
            <a:solidFill>
              <a:srgbClr val="7F35B2"/>
            </a:solidFill>
            <a:prstDash val="solid"/>
            <a:miter lim="800000"/>
            <a:tailEnd type="none"/>
          </a:ln>
          <a:effectLst/>
        </p:spPr>
      </p:cxnSp>
      <p:cxnSp>
        <p:nvCxnSpPr>
          <p:cNvPr id="113" name="Straight Connector 112">
            <a:extLst>
              <a:ext uri="{FF2B5EF4-FFF2-40B4-BE49-F238E27FC236}">
                <a16:creationId xmlns:a16="http://schemas.microsoft.com/office/drawing/2014/main" id="{89490856-DF2D-4CB7-8C8B-E9D2DE7932F7}"/>
              </a:ext>
            </a:extLst>
          </p:cNvPr>
          <p:cNvCxnSpPr>
            <a:cxnSpLocks/>
            <a:endCxn id="110" idx="2"/>
          </p:cNvCxnSpPr>
          <p:nvPr/>
        </p:nvCxnSpPr>
        <p:spPr bwMode="gray">
          <a:xfrm flipV="1">
            <a:off x="8361445" y="2019505"/>
            <a:ext cx="3" cy="1291199"/>
          </a:xfrm>
          <a:prstGeom prst="line">
            <a:avLst/>
          </a:prstGeom>
          <a:noFill/>
          <a:ln w="25400" cap="flat" cmpd="sng" algn="ctr">
            <a:solidFill>
              <a:srgbClr val="7F35B2"/>
            </a:solidFill>
            <a:prstDash val="solid"/>
            <a:miter lim="800000"/>
            <a:tailEnd type="none"/>
          </a:ln>
          <a:effectLst/>
        </p:spPr>
      </p:cxnSp>
      <p:grpSp>
        <p:nvGrpSpPr>
          <p:cNvPr id="114" name="Group 113">
            <a:extLst>
              <a:ext uri="{FF2B5EF4-FFF2-40B4-BE49-F238E27FC236}">
                <a16:creationId xmlns:a16="http://schemas.microsoft.com/office/drawing/2014/main" id="{48EFECB0-862A-43E3-A76A-7126DD1289B0}"/>
              </a:ext>
            </a:extLst>
          </p:cNvPr>
          <p:cNvGrpSpPr/>
          <p:nvPr/>
        </p:nvGrpSpPr>
        <p:grpSpPr>
          <a:xfrm>
            <a:off x="7824370" y="595307"/>
            <a:ext cx="1024319" cy="500920"/>
            <a:chOff x="5401173" y="5154495"/>
            <a:chExt cx="1019860" cy="575714"/>
          </a:xfrm>
        </p:grpSpPr>
        <p:pic>
          <p:nvPicPr>
            <p:cNvPr id="115" name="Graphic 114">
              <a:extLst>
                <a:ext uri="{FF2B5EF4-FFF2-40B4-BE49-F238E27FC236}">
                  <a16:creationId xmlns:a16="http://schemas.microsoft.com/office/drawing/2014/main" id="{2B94E9E0-3321-4FD9-89B7-BAF5BBAD6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5940531" y="5223410"/>
              <a:ext cx="322777" cy="322777"/>
            </a:xfrm>
            <a:prstGeom prst="rect">
              <a:avLst/>
            </a:prstGeom>
          </p:spPr>
        </p:pic>
        <p:pic>
          <p:nvPicPr>
            <p:cNvPr id="116" name="Graphic 115">
              <a:extLst>
                <a:ext uri="{FF2B5EF4-FFF2-40B4-BE49-F238E27FC236}">
                  <a16:creationId xmlns:a16="http://schemas.microsoft.com/office/drawing/2014/main" id="{343F3D04-07DD-4303-859C-813973F901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970" y="5154495"/>
              <a:ext cx="339774" cy="339774"/>
            </a:xfrm>
            <a:prstGeom prst="rect">
              <a:avLst/>
            </a:prstGeom>
          </p:spPr>
        </p:pic>
        <p:sp>
          <p:nvSpPr>
            <p:cNvPr id="117" name="TextBox 116">
              <a:extLst>
                <a:ext uri="{FF2B5EF4-FFF2-40B4-BE49-F238E27FC236}">
                  <a16:creationId xmlns:a16="http://schemas.microsoft.com/office/drawing/2014/main" id="{2FA2306B-FF43-40A6-8882-57D4A1A10BB6}"/>
                </a:ext>
              </a:extLst>
            </p:cNvPr>
            <p:cNvSpPr txBox="1"/>
            <p:nvPr/>
          </p:nvSpPr>
          <p:spPr>
            <a:xfrm>
              <a:off x="5401173" y="5544500"/>
              <a:ext cx="1019860" cy="185709"/>
            </a:xfrm>
            <a:prstGeom prst="rect">
              <a:avLst/>
            </a:prstGeom>
          </p:spPr>
          <p:txBody>
            <a:bodyPr wrap="none" lIns="0" tIns="0" rIns="0" bIns="0" rtlCol="0">
              <a:spAutoFit/>
            </a:bodyPr>
            <a:lstStyle/>
            <a:p>
              <a:pPr algn="ctr">
                <a:spcAft>
                  <a:spcPts val="450"/>
                </a:spcAft>
              </a:pPr>
              <a:r>
                <a:rPr lang="en-US" sz="1050" dirty="0">
                  <a:solidFill>
                    <a:srgbClr val="1D428A"/>
                  </a:solidFill>
                  <a:latin typeface="Metropolis"/>
                </a:rPr>
                <a:t>Azure Subscription</a:t>
              </a:r>
            </a:p>
          </p:txBody>
        </p:sp>
      </p:grpSp>
      <p:pic>
        <p:nvPicPr>
          <p:cNvPr id="118" name="Graphic 117">
            <a:extLst>
              <a:ext uri="{FF2B5EF4-FFF2-40B4-BE49-F238E27FC236}">
                <a16:creationId xmlns:a16="http://schemas.microsoft.com/office/drawing/2014/main" id="{3AC0F0E2-A4AB-4879-9A27-61DD9CBCB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334" y="3745777"/>
            <a:ext cx="348198" cy="301643"/>
          </a:xfrm>
          <a:prstGeom prst="rect">
            <a:avLst/>
          </a:prstGeom>
        </p:spPr>
      </p:pic>
      <p:pic>
        <p:nvPicPr>
          <p:cNvPr id="119" name="Graphic 118">
            <a:extLst>
              <a:ext uri="{FF2B5EF4-FFF2-40B4-BE49-F238E27FC236}">
                <a16:creationId xmlns:a16="http://schemas.microsoft.com/office/drawing/2014/main" id="{95BFE49E-FABD-4C7A-B293-23DBD416EB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4669" y="3030668"/>
            <a:ext cx="348198" cy="301643"/>
          </a:xfrm>
          <a:prstGeom prst="rect">
            <a:avLst/>
          </a:prstGeom>
        </p:spPr>
      </p:pic>
      <p:grpSp>
        <p:nvGrpSpPr>
          <p:cNvPr id="120" name="Group 119">
            <a:extLst>
              <a:ext uri="{FF2B5EF4-FFF2-40B4-BE49-F238E27FC236}">
                <a16:creationId xmlns:a16="http://schemas.microsoft.com/office/drawing/2014/main" id="{5690E11A-ABC2-416B-AB99-7652E9267C54}"/>
              </a:ext>
            </a:extLst>
          </p:cNvPr>
          <p:cNvGrpSpPr/>
          <p:nvPr/>
        </p:nvGrpSpPr>
        <p:grpSpPr>
          <a:xfrm>
            <a:off x="4574506" y="4433326"/>
            <a:ext cx="1700057" cy="607874"/>
            <a:chOff x="1833476" y="5119750"/>
            <a:chExt cx="1692656" cy="698637"/>
          </a:xfrm>
        </p:grpSpPr>
        <p:sp>
          <p:nvSpPr>
            <p:cNvPr id="121" name="TextBox 120">
              <a:extLst>
                <a:ext uri="{FF2B5EF4-FFF2-40B4-BE49-F238E27FC236}">
                  <a16:creationId xmlns:a16="http://schemas.microsoft.com/office/drawing/2014/main" id="{2A6859DB-A923-4948-AB11-81F12356C1D6}"/>
                </a:ext>
              </a:extLst>
            </p:cNvPr>
            <p:cNvSpPr txBox="1"/>
            <p:nvPr/>
          </p:nvSpPr>
          <p:spPr>
            <a:xfrm>
              <a:off x="2336176" y="5119750"/>
              <a:ext cx="675119" cy="159179"/>
            </a:xfrm>
            <a:prstGeom prst="rect">
              <a:avLst/>
            </a:prstGeom>
          </p:spPr>
          <p:txBody>
            <a:bodyPr wrap="none" lIns="0" tIns="0" rIns="0" bIns="0" rtlCol="0">
              <a:spAutoFit/>
            </a:bodyPr>
            <a:lstStyle/>
            <a:p>
              <a:pPr algn="ctr">
                <a:spcAft>
                  <a:spcPts val="450"/>
                </a:spcAft>
              </a:pPr>
              <a:r>
                <a:rPr lang="en-US" sz="900" dirty="0">
                  <a:solidFill>
                    <a:srgbClr val="1D428A"/>
                  </a:solidFill>
                  <a:latin typeface="Metropolis"/>
                </a:rPr>
                <a:t>Azure Services</a:t>
              </a:r>
            </a:p>
          </p:txBody>
        </p:sp>
        <p:pic>
          <p:nvPicPr>
            <p:cNvPr id="122" name="Graphic 121">
              <a:extLst>
                <a:ext uri="{FF2B5EF4-FFF2-40B4-BE49-F238E27FC236}">
                  <a16:creationId xmlns:a16="http://schemas.microsoft.com/office/drawing/2014/main" id="{859028C3-A063-480A-8D57-06F3CDA80A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19587" y="5312367"/>
              <a:ext cx="228600" cy="228600"/>
            </a:xfrm>
            <a:prstGeom prst="rect">
              <a:avLst/>
            </a:prstGeom>
          </p:spPr>
        </p:pic>
        <p:pic>
          <p:nvPicPr>
            <p:cNvPr id="123" name="Graphic 122">
              <a:extLst>
                <a:ext uri="{FF2B5EF4-FFF2-40B4-BE49-F238E27FC236}">
                  <a16:creationId xmlns:a16="http://schemas.microsoft.com/office/drawing/2014/main" id="{19EE030B-A6EE-42EC-B8BD-6FEA7FD38F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7532" y="5312367"/>
              <a:ext cx="228600" cy="228600"/>
            </a:xfrm>
            <a:prstGeom prst="rect">
              <a:avLst/>
            </a:prstGeom>
          </p:spPr>
        </p:pic>
        <p:pic>
          <p:nvPicPr>
            <p:cNvPr id="124" name="Graphic 123">
              <a:extLst>
                <a:ext uri="{FF2B5EF4-FFF2-40B4-BE49-F238E27FC236}">
                  <a16:creationId xmlns:a16="http://schemas.microsoft.com/office/drawing/2014/main" id="{EECA424C-0197-4F05-9F2E-70D4FD41AE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6664" y="5588204"/>
              <a:ext cx="228600" cy="228600"/>
            </a:xfrm>
            <a:prstGeom prst="rect">
              <a:avLst/>
            </a:prstGeom>
          </p:spPr>
        </p:pic>
        <p:pic>
          <p:nvPicPr>
            <p:cNvPr id="125" name="Graphic 124">
              <a:extLst>
                <a:ext uri="{FF2B5EF4-FFF2-40B4-BE49-F238E27FC236}">
                  <a16:creationId xmlns:a16="http://schemas.microsoft.com/office/drawing/2014/main" id="{DE71CB3F-6F54-44C3-BB21-8EDF411AD9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92893" y="5570895"/>
              <a:ext cx="228600" cy="228600"/>
            </a:xfrm>
            <a:prstGeom prst="rect">
              <a:avLst/>
            </a:prstGeom>
          </p:spPr>
        </p:pic>
        <p:pic>
          <p:nvPicPr>
            <p:cNvPr id="126" name="Graphic 125">
              <a:extLst>
                <a:ext uri="{FF2B5EF4-FFF2-40B4-BE49-F238E27FC236}">
                  <a16:creationId xmlns:a16="http://schemas.microsoft.com/office/drawing/2014/main" id="{E064BC67-3D47-4165-A302-E846F040170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48041" y="5582679"/>
              <a:ext cx="228600" cy="228600"/>
            </a:xfrm>
            <a:prstGeom prst="rect">
              <a:avLst/>
            </a:prstGeom>
          </p:spPr>
        </p:pic>
        <p:pic>
          <p:nvPicPr>
            <p:cNvPr id="127" name="Graphic 126">
              <a:extLst>
                <a:ext uri="{FF2B5EF4-FFF2-40B4-BE49-F238E27FC236}">
                  <a16:creationId xmlns:a16="http://schemas.microsoft.com/office/drawing/2014/main" id="{F4F66B72-0BB9-49ED-891C-A61C4A7C72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06997" y="5589787"/>
              <a:ext cx="228600" cy="228600"/>
            </a:xfrm>
            <a:prstGeom prst="rect">
              <a:avLst/>
            </a:prstGeom>
          </p:spPr>
        </p:pic>
        <p:pic>
          <p:nvPicPr>
            <p:cNvPr id="128" name="Graphic 127">
              <a:extLst>
                <a:ext uri="{FF2B5EF4-FFF2-40B4-BE49-F238E27FC236}">
                  <a16:creationId xmlns:a16="http://schemas.microsoft.com/office/drawing/2014/main" id="{E7F8FCCB-6B3C-4832-8854-CE4A13B69B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82315" y="5588204"/>
              <a:ext cx="228600" cy="228600"/>
            </a:xfrm>
            <a:prstGeom prst="rect">
              <a:avLst/>
            </a:prstGeom>
          </p:spPr>
        </p:pic>
        <p:pic>
          <p:nvPicPr>
            <p:cNvPr id="129" name="Graphic 128">
              <a:extLst>
                <a:ext uri="{FF2B5EF4-FFF2-40B4-BE49-F238E27FC236}">
                  <a16:creationId xmlns:a16="http://schemas.microsoft.com/office/drawing/2014/main" id="{56E3878D-941D-4730-87A8-501D751AF0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92064" y="5587828"/>
              <a:ext cx="228600" cy="228600"/>
            </a:xfrm>
            <a:prstGeom prst="rect">
              <a:avLst/>
            </a:prstGeom>
          </p:spPr>
        </p:pic>
        <p:pic>
          <p:nvPicPr>
            <p:cNvPr id="130" name="Picture 129">
              <a:extLst>
                <a:ext uri="{FF2B5EF4-FFF2-40B4-BE49-F238E27FC236}">
                  <a16:creationId xmlns:a16="http://schemas.microsoft.com/office/drawing/2014/main" id="{618B822F-0F02-475D-90D5-CFC52CB50BC5}"/>
                </a:ext>
              </a:extLst>
            </p:cNvPr>
            <p:cNvPicPr>
              <a:picLocks noChangeAspect="1"/>
            </p:cNvPicPr>
            <p:nvPr/>
          </p:nvPicPr>
          <p:blipFill>
            <a:blip r:embed="rId26"/>
            <a:stretch>
              <a:fillRect/>
            </a:stretch>
          </p:blipFill>
          <p:spPr>
            <a:xfrm>
              <a:off x="1833476" y="5312367"/>
              <a:ext cx="254977" cy="228600"/>
            </a:xfrm>
            <a:prstGeom prst="rect">
              <a:avLst/>
            </a:prstGeom>
          </p:spPr>
        </p:pic>
        <p:pic>
          <p:nvPicPr>
            <p:cNvPr id="131" name="Picture 130">
              <a:extLst>
                <a:ext uri="{FF2B5EF4-FFF2-40B4-BE49-F238E27FC236}">
                  <a16:creationId xmlns:a16="http://schemas.microsoft.com/office/drawing/2014/main" id="{943510F0-D6CA-40A1-A74D-EBF19A0910B3}"/>
                </a:ext>
              </a:extLst>
            </p:cNvPr>
            <p:cNvPicPr>
              <a:picLocks noChangeAspect="1"/>
            </p:cNvPicPr>
            <p:nvPr/>
          </p:nvPicPr>
          <p:blipFill>
            <a:blip r:embed="rId27"/>
            <a:stretch>
              <a:fillRect/>
            </a:stretch>
          </p:blipFill>
          <p:spPr>
            <a:xfrm>
              <a:off x="2171744" y="5316241"/>
              <a:ext cx="254977" cy="228600"/>
            </a:xfrm>
            <a:prstGeom prst="rect">
              <a:avLst/>
            </a:prstGeom>
          </p:spPr>
        </p:pic>
        <p:pic>
          <p:nvPicPr>
            <p:cNvPr id="132" name="Picture 131">
              <a:extLst>
                <a:ext uri="{FF2B5EF4-FFF2-40B4-BE49-F238E27FC236}">
                  <a16:creationId xmlns:a16="http://schemas.microsoft.com/office/drawing/2014/main" id="{69EC658A-129C-4A3D-ABEA-6FA564911151}"/>
                </a:ext>
              </a:extLst>
            </p:cNvPr>
            <p:cNvPicPr>
              <a:picLocks noChangeAspect="1"/>
            </p:cNvPicPr>
            <p:nvPr/>
          </p:nvPicPr>
          <p:blipFill>
            <a:blip r:embed="rId28"/>
            <a:stretch>
              <a:fillRect/>
            </a:stretch>
          </p:blipFill>
          <p:spPr>
            <a:xfrm>
              <a:off x="2516035" y="5318242"/>
              <a:ext cx="172453" cy="228600"/>
            </a:xfrm>
            <a:prstGeom prst="rect">
              <a:avLst/>
            </a:prstGeom>
          </p:spPr>
        </p:pic>
        <p:pic>
          <p:nvPicPr>
            <p:cNvPr id="133" name="Picture 132">
              <a:extLst>
                <a:ext uri="{FF2B5EF4-FFF2-40B4-BE49-F238E27FC236}">
                  <a16:creationId xmlns:a16="http://schemas.microsoft.com/office/drawing/2014/main" id="{3C0A14C8-01EC-4182-BC75-C1D387CFD533}"/>
                </a:ext>
              </a:extLst>
            </p:cNvPr>
            <p:cNvPicPr>
              <a:picLocks noChangeAspect="1"/>
            </p:cNvPicPr>
            <p:nvPr/>
          </p:nvPicPr>
          <p:blipFill>
            <a:blip r:embed="rId29"/>
            <a:stretch>
              <a:fillRect/>
            </a:stretch>
          </p:blipFill>
          <p:spPr>
            <a:xfrm>
              <a:off x="2772396" y="5324266"/>
              <a:ext cx="169479" cy="228600"/>
            </a:xfrm>
            <a:prstGeom prst="rect">
              <a:avLst/>
            </a:prstGeom>
          </p:spPr>
        </p:pic>
      </p:grpSp>
      <p:sp>
        <p:nvSpPr>
          <p:cNvPr id="134" name="TextBox 133">
            <a:extLst>
              <a:ext uri="{FF2B5EF4-FFF2-40B4-BE49-F238E27FC236}">
                <a16:creationId xmlns:a16="http://schemas.microsoft.com/office/drawing/2014/main" id="{8DA1EB18-D0BF-47A6-8F1F-5B66C5C56B4F}"/>
              </a:ext>
            </a:extLst>
          </p:cNvPr>
          <p:cNvSpPr txBox="1"/>
          <p:nvPr/>
        </p:nvSpPr>
        <p:spPr>
          <a:xfrm>
            <a:off x="3310759" y="988846"/>
            <a:ext cx="1339708" cy="161583"/>
          </a:xfrm>
          <a:prstGeom prst="rect">
            <a:avLst/>
          </a:prstGeom>
          <a:solidFill>
            <a:srgbClr val="FFFFFF"/>
          </a:solidFill>
        </p:spPr>
        <p:txBody>
          <a:bodyPr wrap="square" lIns="0" tIns="0" rIns="0" bIns="0" rtlCol="0">
            <a:spAutoFit/>
          </a:bodyPr>
          <a:lstStyle/>
          <a:p>
            <a:pPr algn="ctr" defTabSz="685800">
              <a:spcAft>
                <a:spcPts val="450"/>
              </a:spcAft>
              <a:defRPr/>
            </a:pPr>
            <a:r>
              <a:rPr lang="en-US" sz="1050" kern="0" dirty="0">
                <a:solidFill>
                  <a:srgbClr val="1D428A"/>
                </a:solidFill>
                <a:latin typeface="Metropolis"/>
              </a:rPr>
              <a:t>Azure Region</a:t>
            </a:r>
          </a:p>
        </p:txBody>
      </p:sp>
      <p:grpSp>
        <p:nvGrpSpPr>
          <p:cNvPr id="135" name="Group 134">
            <a:extLst>
              <a:ext uri="{FF2B5EF4-FFF2-40B4-BE49-F238E27FC236}">
                <a16:creationId xmlns:a16="http://schemas.microsoft.com/office/drawing/2014/main" id="{8BA179C8-220E-4EC3-BEC5-325B233E23D8}"/>
              </a:ext>
            </a:extLst>
          </p:cNvPr>
          <p:cNvGrpSpPr/>
          <p:nvPr/>
        </p:nvGrpSpPr>
        <p:grpSpPr>
          <a:xfrm>
            <a:off x="2037160" y="2020335"/>
            <a:ext cx="1024826" cy="1045904"/>
            <a:chOff x="360755" y="5295218"/>
            <a:chExt cx="736526" cy="900446"/>
          </a:xfrm>
        </p:grpSpPr>
        <p:sp>
          <p:nvSpPr>
            <p:cNvPr id="136" name="Rectangle 135">
              <a:extLst>
                <a:ext uri="{FF2B5EF4-FFF2-40B4-BE49-F238E27FC236}">
                  <a16:creationId xmlns:a16="http://schemas.microsoft.com/office/drawing/2014/main" id="{B5282F19-1AB2-4BE1-94B7-499252D5B962}"/>
                </a:ext>
              </a:extLst>
            </p:cNvPr>
            <p:cNvSpPr/>
            <p:nvPr/>
          </p:nvSpPr>
          <p:spPr>
            <a:xfrm>
              <a:off x="360755" y="5295218"/>
              <a:ext cx="736526" cy="900446"/>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pic>
          <p:nvPicPr>
            <p:cNvPr id="137" name="Graphic 136">
              <a:extLst>
                <a:ext uri="{FF2B5EF4-FFF2-40B4-BE49-F238E27FC236}">
                  <a16:creationId xmlns:a16="http://schemas.microsoft.com/office/drawing/2014/main" id="{E2FA45CF-D0DF-4343-B39D-25C5625EAA1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102" y="5363465"/>
              <a:ext cx="643176" cy="718501"/>
            </a:xfrm>
            <a:prstGeom prst="rect">
              <a:avLst/>
            </a:prstGeom>
          </p:spPr>
        </p:pic>
      </p:grpSp>
      <p:cxnSp>
        <p:nvCxnSpPr>
          <p:cNvPr id="138" name="Straight Connector 137">
            <a:extLst>
              <a:ext uri="{FF2B5EF4-FFF2-40B4-BE49-F238E27FC236}">
                <a16:creationId xmlns:a16="http://schemas.microsoft.com/office/drawing/2014/main" id="{E5AEBA6E-A5DC-441B-A28A-F9AA98B4A4B0}"/>
              </a:ext>
            </a:extLst>
          </p:cNvPr>
          <p:cNvCxnSpPr>
            <a:cxnSpLocks/>
            <a:stCxn id="105" idx="3"/>
            <a:endCxn id="137" idx="0"/>
          </p:cNvCxnSpPr>
          <p:nvPr/>
        </p:nvCxnSpPr>
        <p:spPr bwMode="gray">
          <a:xfrm flipH="1">
            <a:off x="2517113" y="1736966"/>
            <a:ext cx="1663796" cy="362640"/>
          </a:xfrm>
          <a:prstGeom prst="line">
            <a:avLst/>
          </a:prstGeom>
          <a:noFill/>
          <a:ln w="25400" cap="flat" cmpd="sng" algn="ctr">
            <a:solidFill>
              <a:srgbClr val="7F35B2"/>
            </a:solidFill>
            <a:prstDash val="solid"/>
            <a:miter lim="800000"/>
            <a:tailEnd type="none"/>
          </a:ln>
          <a:effectLst/>
        </p:spPr>
      </p:cxnSp>
      <p:sp>
        <p:nvSpPr>
          <p:cNvPr id="139" name="TextBox 138">
            <a:extLst>
              <a:ext uri="{FF2B5EF4-FFF2-40B4-BE49-F238E27FC236}">
                <a16:creationId xmlns:a16="http://schemas.microsoft.com/office/drawing/2014/main" id="{8CF2BE7E-695B-40BB-A225-6094A3B8A190}"/>
              </a:ext>
            </a:extLst>
          </p:cNvPr>
          <p:cNvSpPr txBox="1"/>
          <p:nvPr/>
        </p:nvSpPr>
        <p:spPr>
          <a:xfrm>
            <a:off x="2220353" y="2956600"/>
            <a:ext cx="599524" cy="276999"/>
          </a:xfrm>
          <a:prstGeom prst="rect">
            <a:avLst/>
          </a:prstGeom>
        </p:spPr>
        <p:txBody>
          <a:bodyPr wrap="none" lIns="0" tIns="0" rIns="0" bIns="0" rtlCol="0">
            <a:spAutoFit/>
          </a:bodyPr>
          <a:lstStyle/>
          <a:p>
            <a:pPr algn="ctr"/>
            <a:r>
              <a:rPr lang="en-US" sz="900">
                <a:solidFill>
                  <a:srgbClr val="3F3F3F">
                    <a:lumMod val="50000"/>
                  </a:srgbClr>
                </a:solidFill>
                <a:latin typeface="Metropolis"/>
              </a:rPr>
              <a:t>On-premises</a:t>
            </a:r>
          </a:p>
          <a:p>
            <a:pPr algn="ctr"/>
            <a:r>
              <a:rPr lang="en-US" sz="900">
                <a:solidFill>
                  <a:srgbClr val="3F3F3F">
                    <a:lumMod val="50000"/>
                  </a:srgbClr>
                </a:solidFill>
                <a:latin typeface="Metropolis"/>
              </a:rPr>
              <a:t>Data Center</a:t>
            </a:r>
          </a:p>
        </p:txBody>
      </p:sp>
      <p:cxnSp>
        <p:nvCxnSpPr>
          <p:cNvPr id="140" name="Straight Connector 139">
            <a:extLst>
              <a:ext uri="{FF2B5EF4-FFF2-40B4-BE49-F238E27FC236}">
                <a16:creationId xmlns:a16="http://schemas.microsoft.com/office/drawing/2014/main" id="{9309A7CF-A8AD-4AAA-A44D-6CB91E7678D7}"/>
              </a:ext>
            </a:extLst>
          </p:cNvPr>
          <p:cNvCxnSpPr>
            <a:cxnSpLocks/>
          </p:cNvCxnSpPr>
          <p:nvPr/>
        </p:nvCxnSpPr>
        <p:spPr bwMode="gray">
          <a:xfrm>
            <a:off x="4490288" y="4251156"/>
            <a:ext cx="0" cy="355531"/>
          </a:xfrm>
          <a:prstGeom prst="line">
            <a:avLst/>
          </a:prstGeom>
          <a:noFill/>
          <a:ln w="19050" cap="flat" cmpd="sng" algn="ctr">
            <a:solidFill>
              <a:srgbClr val="1D428A"/>
            </a:solidFill>
            <a:prstDash val="sysDot"/>
            <a:miter lim="800000"/>
            <a:tailEnd type="none"/>
          </a:ln>
          <a:effectLst/>
        </p:spPr>
      </p:cxnSp>
      <p:sp>
        <p:nvSpPr>
          <p:cNvPr id="141" name="Rectangle: Rounded Corners 140">
            <a:extLst>
              <a:ext uri="{FF2B5EF4-FFF2-40B4-BE49-F238E27FC236}">
                <a16:creationId xmlns:a16="http://schemas.microsoft.com/office/drawing/2014/main" id="{AAFD5343-09BB-4299-AD95-54E836AAC7D6}"/>
              </a:ext>
            </a:extLst>
          </p:cNvPr>
          <p:cNvSpPr/>
          <p:nvPr/>
        </p:nvSpPr>
        <p:spPr>
          <a:xfrm>
            <a:off x="4489433" y="4433326"/>
            <a:ext cx="1955562" cy="648521"/>
          </a:xfrm>
          <a:prstGeom prst="roundRect">
            <a:avLst/>
          </a:prstGeom>
          <a:noFill/>
          <a:ln w="19050" cap="flat" cmpd="sng" algn="ctr">
            <a:solidFill>
              <a:srgbClr val="1D428A"/>
            </a:solidFill>
            <a:prstDash val="sysDot"/>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cxnSp>
        <p:nvCxnSpPr>
          <p:cNvPr id="142" name="Straight Connector 141">
            <a:extLst>
              <a:ext uri="{FF2B5EF4-FFF2-40B4-BE49-F238E27FC236}">
                <a16:creationId xmlns:a16="http://schemas.microsoft.com/office/drawing/2014/main" id="{EC5F26F4-6C44-4FB1-AC42-98374F08CD56}"/>
              </a:ext>
            </a:extLst>
          </p:cNvPr>
          <p:cNvCxnSpPr>
            <a:cxnSpLocks/>
          </p:cNvCxnSpPr>
          <p:nvPr/>
        </p:nvCxnSpPr>
        <p:spPr bwMode="gray">
          <a:xfrm flipH="1">
            <a:off x="7937689" y="2482122"/>
            <a:ext cx="438259" cy="0"/>
          </a:xfrm>
          <a:prstGeom prst="line">
            <a:avLst/>
          </a:prstGeom>
          <a:noFill/>
          <a:ln w="25400" cap="flat" cmpd="sng" algn="ctr">
            <a:solidFill>
              <a:srgbClr val="7F35B2"/>
            </a:solidFill>
            <a:prstDash val="sysDot"/>
            <a:miter lim="800000"/>
            <a:tailEnd type="none"/>
          </a:ln>
          <a:effectLst/>
        </p:spPr>
      </p:cxnSp>
      <p:pic>
        <p:nvPicPr>
          <p:cNvPr id="143" name="Picture 142">
            <a:extLst>
              <a:ext uri="{FF2B5EF4-FFF2-40B4-BE49-F238E27FC236}">
                <a16:creationId xmlns:a16="http://schemas.microsoft.com/office/drawing/2014/main" id="{37BF7E7F-B672-4801-97E3-8403C16E458E}"/>
              </a:ext>
            </a:extLst>
          </p:cNvPr>
          <p:cNvPicPr>
            <a:picLocks noChangeAspect="1"/>
          </p:cNvPicPr>
          <p:nvPr/>
        </p:nvPicPr>
        <p:blipFill>
          <a:blip r:embed="rId32"/>
          <a:stretch>
            <a:fillRect/>
          </a:stretch>
        </p:blipFill>
        <p:spPr>
          <a:xfrm>
            <a:off x="7425181" y="3745292"/>
            <a:ext cx="529966" cy="459108"/>
          </a:xfrm>
          <a:prstGeom prst="rect">
            <a:avLst/>
          </a:prstGeom>
        </p:spPr>
      </p:pic>
      <p:sp>
        <p:nvSpPr>
          <p:cNvPr id="144" name="TextBox 143">
            <a:extLst>
              <a:ext uri="{FF2B5EF4-FFF2-40B4-BE49-F238E27FC236}">
                <a16:creationId xmlns:a16="http://schemas.microsoft.com/office/drawing/2014/main" id="{6E6F5985-F694-46BE-9E68-71868ED7617A}"/>
              </a:ext>
            </a:extLst>
          </p:cNvPr>
          <p:cNvSpPr txBox="1"/>
          <p:nvPr/>
        </p:nvSpPr>
        <p:spPr>
          <a:xfrm>
            <a:off x="6599919" y="3337928"/>
            <a:ext cx="2170758" cy="345544"/>
          </a:xfrm>
          <a:prstGeom prst="rect">
            <a:avLst/>
          </a:prstGeom>
          <a:noFill/>
        </p:spPr>
        <p:txBody>
          <a:bodyPr wrap="square" lIns="0" tIns="0" rIns="0" bIns="0" rtlCol="0">
            <a:spAutoFit/>
          </a:bodyPr>
          <a:lstStyle/>
          <a:p>
            <a:pPr algn="ctr">
              <a:lnSpc>
                <a:spcPct val="130000"/>
              </a:lnSpc>
            </a:pPr>
            <a:r>
              <a:rPr lang="en-US" sz="900" dirty="0">
                <a:solidFill>
                  <a:srgbClr val="78BE20"/>
                </a:solidFill>
                <a:latin typeface="Metropolis"/>
              </a:rPr>
              <a:t>AVS NSX-T</a:t>
            </a:r>
            <a:br>
              <a:rPr lang="en-US" sz="900" dirty="0">
                <a:solidFill>
                  <a:srgbClr val="78BE20"/>
                </a:solidFill>
                <a:latin typeface="Metropolis"/>
              </a:rPr>
            </a:br>
            <a:r>
              <a:rPr lang="en-US" sz="900" dirty="0">
                <a:solidFill>
                  <a:srgbClr val="78BE20"/>
                </a:solidFill>
                <a:latin typeface="Metropolis"/>
              </a:rPr>
              <a:t>Network Segments</a:t>
            </a:r>
          </a:p>
        </p:txBody>
      </p:sp>
      <p:cxnSp>
        <p:nvCxnSpPr>
          <p:cNvPr id="145" name="Straight Connector 144">
            <a:extLst>
              <a:ext uri="{FF2B5EF4-FFF2-40B4-BE49-F238E27FC236}">
                <a16:creationId xmlns:a16="http://schemas.microsoft.com/office/drawing/2014/main" id="{AD7A99DA-4ECA-407C-95AF-4BA9565F0632}"/>
              </a:ext>
            </a:extLst>
          </p:cNvPr>
          <p:cNvCxnSpPr>
            <a:cxnSpLocks/>
            <a:stCxn id="110" idx="3"/>
            <a:endCxn id="105" idx="1"/>
          </p:cNvCxnSpPr>
          <p:nvPr/>
        </p:nvCxnSpPr>
        <p:spPr bwMode="gray">
          <a:xfrm flipH="1">
            <a:off x="4833203" y="1736965"/>
            <a:ext cx="3202097" cy="1"/>
          </a:xfrm>
          <a:prstGeom prst="line">
            <a:avLst/>
          </a:prstGeom>
          <a:noFill/>
          <a:ln w="25400" cap="flat" cmpd="sng" algn="ctr">
            <a:solidFill>
              <a:srgbClr val="7F35B2"/>
            </a:solidFill>
            <a:prstDash val="solid"/>
            <a:miter lim="800000"/>
            <a:tailEnd type="none"/>
          </a:ln>
          <a:effectLst/>
        </p:spPr>
      </p:cxnSp>
      <p:pic>
        <p:nvPicPr>
          <p:cNvPr id="146" name="Graphic 145">
            <a:extLst>
              <a:ext uri="{FF2B5EF4-FFF2-40B4-BE49-F238E27FC236}">
                <a16:creationId xmlns:a16="http://schemas.microsoft.com/office/drawing/2014/main" id="{763A9A84-18DF-4379-B058-59ACA71644CD}"/>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126551" y="1605331"/>
            <a:ext cx="311932" cy="270226"/>
          </a:xfrm>
          <a:prstGeom prst="rect">
            <a:avLst/>
          </a:prstGeom>
        </p:spPr>
      </p:pic>
      <p:sp>
        <p:nvSpPr>
          <p:cNvPr id="147" name="TextBox 146">
            <a:extLst>
              <a:ext uri="{FF2B5EF4-FFF2-40B4-BE49-F238E27FC236}">
                <a16:creationId xmlns:a16="http://schemas.microsoft.com/office/drawing/2014/main" id="{734CEFFC-7715-4E83-9E05-5BDA1618A02B}"/>
              </a:ext>
            </a:extLst>
          </p:cNvPr>
          <p:cNvSpPr txBox="1"/>
          <p:nvPr/>
        </p:nvSpPr>
        <p:spPr>
          <a:xfrm>
            <a:off x="5436835" y="1404926"/>
            <a:ext cx="1746168" cy="138499"/>
          </a:xfrm>
          <a:prstGeom prst="rect">
            <a:avLst/>
          </a:prstGeom>
        </p:spPr>
        <p:txBody>
          <a:bodyPr wrap="square" lIns="0" tIns="0" rIns="0" bIns="0" rtlCol="0">
            <a:spAutoFit/>
          </a:bodyPr>
          <a:lstStyle/>
          <a:p>
            <a:pPr algn="ctr"/>
            <a:r>
              <a:rPr lang="en-US" sz="900" dirty="0">
                <a:solidFill>
                  <a:srgbClr val="3F3F3F">
                    <a:lumMod val="50000"/>
                  </a:srgbClr>
                </a:solidFill>
                <a:latin typeface="Metropolis"/>
              </a:rPr>
              <a:t>ExpressRoute GlobalReach</a:t>
            </a:r>
          </a:p>
        </p:txBody>
      </p:sp>
      <p:pic>
        <p:nvPicPr>
          <p:cNvPr id="148" name="Graphic 147">
            <a:extLst>
              <a:ext uri="{FF2B5EF4-FFF2-40B4-BE49-F238E27FC236}">
                <a16:creationId xmlns:a16="http://schemas.microsoft.com/office/drawing/2014/main" id="{EB62A48A-9220-411E-BC5F-EC312AB040C9}"/>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rot="20669018">
            <a:off x="3432524" y="1735046"/>
            <a:ext cx="311932" cy="270226"/>
          </a:xfrm>
          <a:prstGeom prst="rect">
            <a:avLst/>
          </a:prstGeom>
        </p:spPr>
      </p:pic>
      <p:sp>
        <p:nvSpPr>
          <p:cNvPr id="149" name="TextBox 148">
            <a:extLst>
              <a:ext uri="{FF2B5EF4-FFF2-40B4-BE49-F238E27FC236}">
                <a16:creationId xmlns:a16="http://schemas.microsoft.com/office/drawing/2014/main" id="{09813D2A-3342-4280-869D-F3B19609468B}"/>
              </a:ext>
            </a:extLst>
          </p:cNvPr>
          <p:cNvSpPr txBox="1"/>
          <p:nvPr/>
        </p:nvSpPr>
        <p:spPr>
          <a:xfrm rot="20691345">
            <a:off x="3394656" y="2017590"/>
            <a:ext cx="634789" cy="13849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0" name="Graphic 149">
            <a:extLst>
              <a:ext uri="{FF2B5EF4-FFF2-40B4-BE49-F238E27FC236}">
                <a16:creationId xmlns:a16="http://schemas.microsoft.com/office/drawing/2014/main" id="{5721AC5B-920B-407E-AE31-0D980A72C26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14608" y="3136378"/>
            <a:ext cx="513732" cy="445046"/>
          </a:xfrm>
          <a:prstGeom prst="rect">
            <a:avLst/>
          </a:prstGeom>
        </p:spPr>
      </p:pic>
      <p:grpSp>
        <p:nvGrpSpPr>
          <p:cNvPr id="151" name="Group 150">
            <a:extLst>
              <a:ext uri="{FF2B5EF4-FFF2-40B4-BE49-F238E27FC236}">
                <a16:creationId xmlns:a16="http://schemas.microsoft.com/office/drawing/2014/main" id="{F3DC0F09-C485-4F2A-949D-CFF559DE94C9}"/>
              </a:ext>
            </a:extLst>
          </p:cNvPr>
          <p:cNvGrpSpPr/>
          <p:nvPr/>
        </p:nvGrpSpPr>
        <p:grpSpPr>
          <a:xfrm>
            <a:off x="6812756" y="2383248"/>
            <a:ext cx="1019994" cy="234671"/>
            <a:chOff x="4991560" y="3245064"/>
            <a:chExt cx="1015554" cy="269711"/>
          </a:xfrm>
        </p:grpSpPr>
        <p:sp>
          <p:nvSpPr>
            <p:cNvPr id="152" name="TextBox 151">
              <a:extLst>
                <a:ext uri="{FF2B5EF4-FFF2-40B4-BE49-F238E27FC236}">
                  <a16:creationId xmlns:a16="http://schemas.microsoft.com/office/drawing/2014/main" id="{9681A5C1-F4A2-46E6-A6DA-8617FD132E1B}"/>
                </a:ext>
              </a:extLst>
            </p:cNvPr>
            <p:cNvSpPr txBox="1"/>
            <p:nvPr/>
          </p:nvSpPr>
          <p:spPr>
            <a:xfrm rot="21536670">
              <a:off x="5375088" y="3286860"/>
              <a:ext cx="632026" cy="15917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3" name="Graphic 152">
              <a:extLst>
                <a:ext uri="{FF2B5EF4-FFF2-40B4-BE49-F238E27FC236}">
                  <a16:creationId xmlns:a16="http://schemas.microsoft.com/office/drawing/2014/main" id="{DB4CAC95-23C0-4AD4-BCCD-3D71EFDBD61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991560" y="3245064"/>
              <a:ext cx="269711" cy="269711"/>
            </a:xfrm>
            <a:prstGeom prst="rect">
              <a:avLst/>
            </a:prstGeom>
          </p:spPr>
        </p:pic>
      </p:grpSp>
      <p:cxnSp>
        <p:nvCxnSpPr>
          <p:cNvPr id="154" name="Straight Connector 153">
            <a:extLst>
              <a:ext uri="{FF2B5EF4-FFF2-40B4-BE49-F238E27FC236}">
                <a16:creationId xmlns:a16="http://schemas.microsoft.com/office/drawing/2014/main" id="{B412C2F3-E06C-4073-973D-0FAC5E5AA0B9}"/>
              </a:ext>
            </a:extLst>
          </p:cNvPr>
          <p:cNvCxnSpPr>
            <a:cxnSpLocks/>
          </p:cNvCxnSpPr>
          <p:nvPr/>
        </p:nvCxnSpPr>
        <p:spPr bwMode="gray">
          <a:xfrm>
            <a:off x="6257966" y="2496607"/>
            <a:ext cx="554792" cy="3977"/>
          </a:xfrm>
          <a:prstGeom prst="line">
            <a:avLst/>
          </a:prstGeom>
          <a:noFill/>
          <a:ln w="25400" cap="flat" cmpd="sng" algn="ctr">
            <a:solidFill>
              <a:srgbClr val="7F35B2"/>
            </a:solidFill>
            <a:prstDash val="sysDot"/>
            <a:miter lim="800000"/>
            <a:tailEnd type="none"/>
          </a:ln>
          <a:effectLst/>
        </p:spPr>
      </p:cxnSp>
      <p:cxnSp>
        <p:nvCxnSpPr>
          <p:cNvPr id="155" name="Straight Connector 154">
            <a:extLst>
              <a:ext uri="{FF2B5EF4-FFF2-40B4-BE49-F238E27FC236}">
                <a16:creationId xmlns:a16="http://schemas.microsoft.com/office/drawing/2014/main" id="{96CEAA61-9A28-4DC7-800D-2200C1F11B9E}"/>
              </a:ext>
            </a:extLst>
          </p:cNvPr>
          <p:cNvCxnSpPr>
            <a:cxnSpLocks/>
          </p:cNvCxnSpPr>
          <p:nvPr/>
        </p:nvCxnSpPr>
        <p:spPr bwMode="gray">
          <a:xfrm flipV="1">
            <a:off x="4682866" y="1736964"/>
            <a:ext cx="3352434" cy="1444524"/>
          </a:xfrm>
          <a:prstGeom prst="line">
            <a:avLst/>
          </a:prstGeom>
          <a:noFill/>
          <a:ln w="25400" cap="flat" cmpd="sng" algn="ctr">
            <a:solidFill>
              <a:srgbClr val="7F35B2"/>
            </a:solidFill>
            <a:prstDash val="solid"/>
            <a:miter lim="800000"/>
            <a:tailEnd type="none"/>
          </a:ln>
          <a:effectLst/>
        </p:spPr>
      </p:cxnSp>
      <p:cxnSp>
        <p:nvCxnSpPr>
          <p:cNvPr id="156" name="Straight Connector 155">
            <a:extLst>
              <a:ext uri="{FF2B5EF4-FFF2-40B4-BE49-F238E27FC236}">
                <a16:creationId xmlns:a16="http://schemas.microsoft.com/office/drawing/2014/main" id="{C5DBAC68-2B48-4212-9150-FC0D6760151C}"/>
              </a:ext>
            </a:extLst>
          </p:cNvPr>
          <p:cNvCxnSpPr>
            <a:cxnSpLocks/>
          </p:cNvCxnSpPr>
          <p:nvPr/>
        </p:nvCxnSpPr>
        <p:spPr bwMode="gray">
          <a:xfrm>
            <a:off x="4835704" y="3234679"/>
            <a:ext cx="122516" cy="25265"/>
          </a:xfrm>
          <a:prstGeom prst="line">
            <a:avLst/>
          </a:prstGeom>
          <a:noFill/>
          <a:ln w="25400" cap="flat" cmpd="sng" algn="ctr">
            <a:solidFill>
              <a:srgbClr val="0091DA"/>
            </a:solidFill>
            <a:prstDash val="solid"/>
            <a:miter lim="800000"/>
            <a:tailEnd type="none"/>
          </a:ln>
          <a:effectLst/>
        </p:spPr>
      </p:cxnSp>
      <p:cxnSp>
        <p:nvCxnSpPr>
          <p:cNvPr id="157" name="Straight Connector 156">
            <a:extLst>
              <a:ext uri="{FF2B5EF4-FFF2-40B4-BE49-F238E27FC236}">
                <a16:creationId xmlns:a16="http://schemas.microsoft.com/office/drawing/2014/main" id="{355AB618-0263-455B-BF70-B92A6FEE37F6}"/>
              </a:ext>
            </a:extLst>
          </p:cNvPr>
          <p:cNvCxnSpPr>
            <a:cxnSpLocks/>
          </p:cNvCxnSpPr>
          <p:nvPr/>
        </p:nvCxnSpPr>
        <p:spPr bwMode="gray">
          <a:xfrm flipV="1">
            <a:off x="4821399" y="3106253"/>
            <a:ext cx="65660" cy="115695"/>
          </a:xfrm>
          <a:prstGeom prst="line">
            <a:avLst/>
          </a:prstGeom>
          <a:noFill/>
          <a:ln w="25400" cap="flat" cmpd="sng" algn="ctr">
            <a:solidFill>
              <a:srgbClr val="0091DA"/>
            </a:solidFill>
            <a:prstDash val="solid"/>
            <a:miter lim="800000"/>
            <a:tailEnd type="none"/>
          </a:ln>
          <a:effectLst/>
        </p:spPr>
      </p:cxnSp>
      <p:cxnSp>
        <p:nvCxnSpPr>
          <p:cNvPr id="158" name="Straight Arrow Connector 157">
            <a:extLst>
              <a:ext uri="{FF2B5EF4-FFF2-40B4-BE49-F238E27FC236}">
                <a16:creationId xmlns:a16="http://schemas.microsoft.com/office/drawing/2014/main" id="{1EE0CC15-F38F-4189-8B45-F3CE208FFB0E}"/>
              </a:ext>
            </a:extLst>
          </p:cNvPr>
          <p:cNvCxnSpPr>
            <a:cxnSpLocks/>
          </p:cNvCxnSpPr>
          <p:nvPr/>
        </p:nvCxnSpPr>
        <p:spPr bwMode="gray">
          <a:xfrm flipV="1">
            <a:off x="8278534" y="2097902"/>
            <a:ext cx="3" cy="1108391"/>
          </a:xfrm>
          <a:prstGeom prst="straightConnector1">
            <a:avLst/>
          </a:prstGeom>
          <a:noFill/>
          <a:ln w="38100" cap="flat" cmpd="sng" algn="ctr">
            <a:solidFill>
              <a:srgbClr val="0091DA"/>
            </a:solidFill>
            <a:prstDash val="sysDash"/>
            <a:miter lim="800000"/>
            <a:headEnd type="none"/>
            <a:tailEnd type="none"/>
          </a:ln>
          <a:effectLst/>
        </p:spPr>
      </p:cxnSp>
      <p:cxnSp>
        <p:nvCxnSpPr>
          <p:cNvPr id="159" name="Straight Connector 158">
            <a:extLst>
              <a:ext uri="{FF2B5EF4-FFF2-40B4-BE49-F238E27FC236}">
                <a16:creationId xmlns:a16="http://schemas.microsoft.com/office/drawing/2014/main" id="{48672B6D-D579-4469-B273-BDD1FC60D6B8}"/>
              </a:ext>
            </a:extLst>
          </p:cNvPr>
          <p:cNvCxnSpPr>
            <a:cxnSpLocks/>
          </p:cNvCxnSpPr>
          <p:nvPr/>
        </p:nvCxnSpPr>
        <p:spPr bwMode="gray">
          <a:xfrm flipV="1">
            <a:off x="8282970" y="3131702"/>
            <a:ext cx="88195" cy="68184"/>
          </a:xfrm>
          <a:prstGeom prst="line">
            <a:avLst/>
          </a:prstGeom>
          <a:noFill/>
          <a:ln w="25400" cap="flat" cmpd="sng" algn="ctr">
            <a:solidFill>
              <a:srgbClr val="0091DA"/>
            </a:solidFill>
            <a:prstDash val="solid"/>
            <a:miter lim="800000"/>
            <a:tailEnd type="none"/>
          </a:ln>
          <a:effectLst/>
        </p:spPr>
      </p:cxnSp>
      <p:cxnSp>
        <p:nvCxnSpPr>
          <p:cNvPr id="160" name="Straight Connector 159">
            <a:extLst>
              <a:ext uri="{FF2B5EF4-FFF2-40B4-BE49-F238E27FC236}">
                <a16:creationId xmlns:a16="http://schemas.microsoft.com/office/drawing/2014/main" id="{051F486B-64A0-4D90-972E-C0092BD2B6DB}"/>
              </a:ext>
            </a:extLst>
          </p:cNvPr>
          <p:cNvCxnSpPr>
            <a:cxnSpLocks/>
          </p:cNvCxnSpPr>
          <p:nvPr/>
        </p:nvCxnSpPr>
        <p:spPr bwMode="gray">
          <a:xfrm flipH="1" flipV="1">
            <a:off x="8177540" y="3129632"/>
            <a:ext cx="83857" cy="61868"/>
          </a:xfrm>
          <a:prstGeom prst="line">
            <a:avLst/>
          </a:prstGeom>
          <a:noFill/>
          <a:ln w="25400" cap="flat" cmpd="sng" algn="ctr">
            <a:solidFill>
              <a:srgbClr val="0091DA"/>
            </a:solidFill>
            <a:prstDash val="solid"/>
            <a:miter lim="800000"/>
            <a:tailEnd type="none"/>
          </a:ln>
          <a:effectLst/>
        </p:spPr>
      </p:cxnSp>
      <p:cxnSp>
        <p:nvCxnSpPr>
          <p:cNvPr id="161" name="Straight Arrow Connector 160">
            <a:extLst>
              <a:ext uri="{FF2B5EF4-FFF2-40B4-BE49-F238E27FC236}">
                <a16:creationId xmlns:a16="http://schemas.microsoft.com/office/drawing/2014/main" id="{4C06E1CB-7AEA-4213-BFBB-B8A6F612E394}"/>
              </a:ext>
            </a:extLst>
          </p:cNvPr>
          <p:cNvCxnSpPr>
            <a:cxnSpLocks/>
          </p:cNvCxnSpPr>
          <p:nvPr/>
        </p:nvCxnSpPr>
        <p:spPr bwMode="gray">
          <a:xfrm flipH="1" flipV="1">
            <a:off x="4895676" y="1661745"/>
            <a:ext cx="2940809" cy="4276"/>
          </a:xfrm>
          <a:prstGeom prst="straightConnector1">
            <a:avLst/>
          </a:prstGeom>
          <a:noFill/>
          <a:ln w="38100" cap="flat" cmpd="sng" algn="ctr">
            <a:solidFill>
              <a:srgbClr val="459B36"/>
            </a:solidFill>
            <a:prstDash val="sysDash"/>
            <a:miter lim="800000"/>
            <a:headEnd type="none"/>
            <a:tailEnd type="none"/>
          </a:ln>
          <a:effectLst/>
        </p:spPr>
      </p:cxnSp>
      <p:cxnSp>
        <p:nvCxnSpPr>
          <p:cNvPr id="162" name="Straight Arrow Connector 161">
            <a:extLst>
              <a:ext uri="{FF2B5EF4-FFF2-40B4-BE49-F238E27FC236}">
                <a16:creationId xmlns:a16="http://schemas.microsoft.com/office/drawing/2014/main" id="{390293D4-A026-4D1D-AC7B-F183ACDB5C03}"/>
              </a:ext>
            </a:extLst>
          </p:cNvPr>
          <p:cNvCxnSpPr>
            <a:cxnSpLocks/>
          </p:cNvCxnSpPr>
          <p:nvPr/>
        </p:nvCxnSpPr>
        <p:spPr bwMode="gray">
          <a:xfrm flipH="1">
            <a:off x="4828479" y="1901497"/>
            <a:ext cx="3104777" cy="1334426"/>
          </a:xfrm>
          <a:prstGeom prst="straightConnector1">
            <a:avLst/>
          </a:prstGeom>
          <a:noFill/>
          <a:ln w="38100" cap="flat" cmpd="sng" algn="ctr">
            <a:solidFill>
              <a:srgbClr val="0091DA"/>
            </a:solidFill>
            <a:prstDash val="sysDash"/>
            <a:miter lim="800000"/>
            <a:headEnd type="none"/>
            <a:tailEnd type="none"/>
          </a:ln>
          <a:effectLst/>
        </p:spPr>
      </p:cxnSp>
      <p:cxnSp>
        <p:nvCxnSpPr>
          <p:cNvPr id="163" name="Straight Arrow Connector 162">
            <a:extLst>
              <a:ext uri="{FF2B5EF4-FFF2-40B4-BE49-F238E27FC236}">
                <a16:creationId xmlns:a16="http://schemas.microsoft.com/office/drawing/2014/main" id="{C5CD5710-5797-40D2-8907-D6F855092A1E}"/>
              </a:ext>
            </a:extLst>
          </p:cNvPr>
          <p:cNvCxnSpPr>
            <a:cxnSpLocks/>
          </p:cNvCxnSpPr>
          <p:nvPr/>
        </p:nvCxnSpPr>
        <p:spPr bwMode="gray">
          <a:xfrm flipV="1">
            <a:off x="2567598" y="1632665"/>
            <a:ext cx="1503169" cy="334743"/>
          </a:xfrm>
          <a:prstGeom prst="straightConnector1">
            <a:avLst/>
          </a:prstGeom>
          <a:noFill/>
          <a:ln w="38100" cap="flat" cmpd="sng" algn="ctr">
            <a:solidFill>
              <a:srgbClr val="459B36"/>
            </a:solidFill>
            <a:prstDash val="sysDash"/>
            <a:miter lim="800000"/>
            <a:headEnd type="none"/>
            <a:tailEnd type="none"/>
          </a:ln>
          <a:effectLst/>
        </p:spPr>
      </p:cxnSp>
      <p:cxnSp>
        <p:nvCxnSpPr>
          <p:cNvPr id="164" name="Straight Connector 163">
            <a:extLst>
              <a:ext uri="{FF2B5EF4-FFF2-40B4-BE49-F238E27FC236}">
                <a16:creationId xmlns:a16="http://schemas.microsoft.com/office/drawing/2014/main" id="{43CA8744-19DE-44FE-A054-4D388BAC91B4}"/>
              </a:ext>
            </a:extLst>
          </p:cNvPr>
          <p:cNvCxnSpPr>
            <a:cxnSpLocks/>
          </p:cNvCxnSpPr>
          <p:nvPr/>
        </p:nvCxnSpPr>
        <p:spPr bwMode="gray">
          <a:xfrm>
            <a:off x="2548035" y="1987728"/>
            <a:ext cx="146677" cy="25157"/>
          </a:xfrm>
          <a:prstGeom prst="line">
            <a:avLst/>
          </a:prstGeom>
          <a:noFill/>
          <a:ln w="25400" cap="flat" cmpd="sng" algn="ctr">
            <a:solidFill>
              <a:srgbClr val="459B36"/>
            </a:solidFill>
            <a:prstDash val="solid"/>
            <a:miter lim="800000"/>
            <a:tailEnd type="none"/>
          </a:ln>
          <a:effectLst/>
        </p:spPr>
      </p:cxnSp>
      <p:cxnSp>
        <p:nvCxnSpPr>
          <p:cNvPr id="165" name="Straight Connector 164">
            <a:extLst>
              <a:ext uri="{FF2B5EF4-FFF2-40B4-BE49-F238E27FC236}">
                <a16:creationId xmlns:a16="http://schemas.microsoft.com/office/drawing/2014/main" id="{1FE86720-8D6F-4D10-9E0B-A0A1DD217620}"/>
              </a:ext>
            </a:extLst>
          </p:cNvPr>
          <p:cNvCxnSpPr>
            <a:cxnSpLocks/>
          </p:cNvCxnSpPr>
          <p:nvPr/>
        </p:nvCxnSpPr>
        <p:spPr bwMode="gray">
          <a:xfrm flipV="1">
            <a:off x="2555333" y="1873649"/>
            <a:ext cx="65660" cy="115695"/>
          </a:xfrm>
          <a:prstGeom prst="line">
            <a:avLst/>
          </a:prstGeom>
          <a:noFill/>
          <a:ln w="25400" cap="flat" cmpd="sng" algn="ctr">
            <a:solidFill>
              <a:srgbClr val="459B36"/>
            </a:solidFill>
            <a:prstDash val="solid"/>
            <a:miter lim="800000"/>
            <a:tailEnd type="none"/>
          </a:ln>
          <a:effectLst/>
        </p:spPr>
      </p:cxnSp>
      <p:cxnSp>
        <p:nvCxnSpPr>
          <p:cNvPr id="166" name="Straight Arrow Connector 165">
            <a:extLst>
              <a:ext uri="{FF2B5EF4-FFF2-40B4-BE49-F238E27FC236}">
                <a16:creationId xmlns:a16="http://schemas.microsoft.com/office/drawing/2014/main" id="{2850596B-4EFF-4CEE-831D-DE31FE961332}"/>
              </a:ext>
            </a:extLst>
          </p:cNvPr>
          <p:cNvCxnSpPr>
            <a:cxnSpLocks/>
          </p:cNvCxnSpPr>
          <p:nvPr/>
        </p:nvCxnSpPr>
        <p:spPr bwMode="gray">
          <a:xfrm flipV="1">
            <a:off x="8516776" y="2097902"/>
            <a:ext cx="3" cy="1108391"/>
          </a:xfrm>
          <a:prstGeom prst="straightConnector1">
            <a:avLst/>
          </a:prstGeom>
          <a:noFill/>
          <a:ln w="38100" cap="flat" cmpd="sng" algn="ctr">
            <a:solidFill>
              <a:srgbClr val="459B36"/>
            </a:solidFill>
            <a:prstDash val="sysDash"/>
            <a:miter lim="800000"/>
            <a:headEnd type="none"/>
            <a:tailEnd type="none"/>
          </a:ln>
          <a:effectLst/>
        </p:spPr>
      </p:cxnSp>
      <p:cxnSp>
        <p:nvCxnSpPr>
          <p:cNvPr id="167" name="Straight Connector 166">
            <a:extLst>
              <a:ext uri="{FF2B5EF4-FFF2-40B4-BE49-F238E27FC236}">
                <a16:creationId xmlns:a16="http://schemas.microsoft.com/office/drawing/2014/main" id="{60627902-3451-4708-8D85-3600682B4131}"/>
              </a:ext>
            </a:extLst>
          </p:cNvPr>
          <p:cNvCxnSpPr>
            <a:cxnSpLocks/>
          </p:cNvCxnSpPr>
          <p:nvPr/>
        </p:nvCxnSpPr>
        <p:spPr bwMode="gray">
          <a:xfrm flipV="1">
            <a:off x="8521212" y="3131702"/>
            <a:ext cx="88195" cy="68184"/>
          </a:xfrm>
          <a:prstGeom prst="line">
            <a:avLst/>
          </a:prstGeom>
          <a:noFill/>
          <a:ln w="25400" cap="flat" cmpd="sng" algn="ctr">
            <a:solidFill>
              <a:srgbClr val="459B36"/>
            </a:solidFill>
            <a:prstDash val="solid"/>
            <a:miter lim="800000"/>
            <a:tailEnd type="none"/>
          </a:ln>
          <a:effectLst/>
        </p:spPr>
      </p:cxnSp>
      <p:cxnSp>
        <p:nvCxnSpPr>
          <p:cNvPr id="168" name="Straight Connector 167">
            <a:extLst>
              <a:ext uri="{FF2B5EF4-FFF2-40B4-BE49-F238E27FC236}">
                <a16:creationId xmlns:a16="http://schemas.microsoft.com/office/drawing/2014/main" id="{F2AF8FA6-1D4C-4B07-81DB-AFD91E69ABB6}"/>
              </a:ext>
            </a:extLst>
          </p:cNvPr>
          <p:cNvCxnSpPr>
            <a:cxnSpLocks/>
          </p:cNvCxnSpPr>
          <p:nvPr/>
        </p:nvCxnSpPr>
        <p:spPr bwMode="gray">
          <a:xfrm flipH="1" flipV="1">
            <a:off x="8415782" y="3129632"/>
            <a:ext cx="83857" cy="61868"/>
          </a:xfrm>
          <a:prstGeom prst="line">
            <a:avLst/>
          </a:prstGeom>
          <a:noFill/>
          <a:ln w="25400" cap="flat" cmpd="sng" algn="ctr">
            <a:solidFill>
              <a:srgbClr val="459B36"/>
            </a:solidFill>
            <a:prstDash val="solid"/>
            <a:miter lim="800000"/>
            <a:tailEnd type="none"/>
          </a:ln>
          <a:effectLst/>
        </p:spPr>
      </p:cxnSp>
      <p:cxnSp>
        <p:nvCxnSpPr>
          <p:cNvPr id="169" name="Straight Arrow Connector 168">
            <a:extLst>
              <a:ext uri="{FF2B5EF4-FFF2-40B4-BE49-F238E27FC236}">
                <a16:creationId xmlns:a16="http://schemas.microsoft.com/office/drawing/2014/main" id="{04F16B95-15AD-4510-8682-9EFEF001E65A}"/>
              </a:ext>
            </a:extLst>
          </p:cNvPr>
          <p:cNvCxnSpPr>
            <a:cxnSpLocks/>
          </p:cNvCxnSpPr>
          <p:nvPr/>
        </p:nvCxnSpPr>
        <p:spPr bwMode="gray">
          <a:xfrm flipV="1">
            <a:off x="2635894" y="1850944"/>
            <a:ext cx="1503169" cy="334743"/>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0" name="Straight Connector 169">
            <a:extLst>
              <a:ext uri="{FF2B5EF4-FFF2-40B4-BE49-F238E27FC236}">
                <a16:creationId xmlns:a16="http://schemas.microsoft.com/office/drawing/2014/main" id="{1D69E968-E28E-476E-B0C8-DC7D2B73A023}"/>
              </a:ext>
            </a:extLst>
          </p:cNvPr>
          <p:cNvCxnSpPr>
            <a:cxnSpLocks/>
          </p:cNvCxnSpPr>
          <p:nvPr/>
        </p:nvCxnSpPr>
        <p:spPr bwMode="gray">
          <a:xfrm>
            <a:off x="2616331" y="2206007"/>
            <a:ext cx="146677" cy="25157"/>
          </a:xfrm>
          <a:prstGeom prst="line">
            <a:avLst/>
          </a:prstGeom>
          <a:noFill/>
          <a:ln w="25400" cap="flat" cmpd="sng" algn="ctr">
            <a:solidFill>
              <a:srgbClr val="717074">
                <a:lumMod val="50000"/>
              </a:srgbClr>
            </a:solidFill>
            <a:prstDash val="solid"/>
            <a:miter lim="800000"/>
            <a:tailEnd type="none"/>
          </a:ln>
          <a:effectLst/>
        </p:spPr>
      </p:cxnSp>
      <p:cxnSp>
        <p:nvCxnSpPr>
          <p:cNvPr id="171" name="Straight Connector 170">
            <a:extLst>
              <a:ext uri="{FF2B5EF4-FFF2-40B4-BE49-F238E27FC236}">
                <a16:creationId xmlns:a16="http://schemas.microsoft.com/office/drawing/2014/main" id="{65AF8203-7DD8-4ACC-B917-17FE5D583007}"/>
              </a:ext>
            </a:extLst>
          </p:cNvPr>
          <p:cNvCxnSpPr>
            <a:cxnSpLocks/>
          </p:cNvCxnSpPr>
          <p:nvPr/>
        </p:nvCxnSpPr>
        <p:spPr bwMode="gray">
          <a:xfrm flipV="1">
            <a:off x="2623630" y="2091928"/>
            <a:ext cx="65660" cy="115695"/>
          </a:xfrm>
          <a:prstGeom prst="line">
            <a:avLst/>
          </a:prstGeom>
          <a:noFill/>
          <a:ln w="25400" cap="flat" cmpd="sng" algn="ctr">
            <a:solidFill>
              <a:srgbClr val="717074">
                <a:lumMod val="50000"/>
              </a:srgbClr>
            </a:solidFill>
            <a:prstDash val="solid"/>
            <a:miter lim="800000"/>
            <a:tailEnd type="none"/>
          </a:ln>
          <a:effectLst/>
        </p:spPr>
      </p:cxnSp>
      <p:cxnSp>
        <p:nvCxnSpPr>
          <p:cNvPr id="172" name="Straight Arrow Connector 171">
            <a:extLst>
              <a:ext uri="{FF2B5EF4-FFF2-40B4-BE49-F238E27FC236}">
                <a16:creationId xmlns:a16="http://schemas.microsoft.com/office/drawing/2014/main" id="{72A69758-6513-4A7E-ACE6-DC22134CDF76}"/>
              </a:ext>
            </a:extLst>
          </p:cNvPr>
          <p:cNvCxnSpPr>
            <a:cxnSpLocks/>
          </p:cNvCxnSpPr>
          <p:nvPr/>
        </p:nvCxnSpPr>
        <p:spPr bwMode="gray">
          <a:xfrm flipV="1">
            <a:off x="4326615" y="2097902"/>
            <a:ext cx="3" cy="1108391"/>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3" name="Straight Connector 172">
            <a:extLst>
              <a:ext uri="{FF2B5EF4-FFF2-40B4-BE49-F238E27FC236}">
                <a16:creationId xmlns:a16="http://schemas.microsoft.com/office/drawing/2014/main" id="{A1F906D2-E2EC-458E-B449-BE9BAE3E2465}"/>
              </a:ext>
            </a:extLst>
          </p:cNvPr>
          <p:cNvCxnSpPr>
            <a:cxnSpLocks/>
          </p:cNvCxnSpPr>
          <p:nvPr/>
        </p:nvCxnSpPr>
        <p:spPr bwMode="gray">
          <a:xfrm flipV="1">
            <a:off x="4331052" y="3131702"/>
            <a:ext cx="88195" cy="68184"/>
          </a:xfrm>
          <a:prstGeom prst="line">
            <a:avLst/>
          </a:prstGeom>
          <a:noFill/>
          <a:ln w="25400" cap="flat" cmpd="sng" algn="ctr">
            <a:solidFill>
              <a:srgbClr val="717074">
                <a:lumMod val="50000"/>
              </a:srgbClr>
            </a:solidFill>
            <a:prstDash val="solid"/>
            <a:miter lim="800000"/>
            <a:tailEnd type="none"/>
          </a:ln>
          <a:effectLst/>
        </p:spPr>
      </p:cxnSp>
      <p:cxnSp>
        <p:nvCxnSpPr>
          <p:cNvPr id="174" name="Straight Connector 173">
            <a:extLst>
              <a:ext uri="{FF2B5EF4-FFF2-40B4-BE49-F238E27FC236}">
                <a16:creationId xmlns:a16="http://schemas.microsoft.com/office/drawing/2014/main" id="{5EB16476-8F1B-48A6-876C-2BD8DD0BAC60}"/>
              </a:ext>
            </a:extLst>
          </p:cNvPr>
          <p:cNvCxnSpPr>
            <a:cxnSpLocks/>
          </p:cNvCxnSpPr>
          <p:nvPr/>
        </p:nvCxnSpPr>
        <p:spPr bwMode="gray">
          <a:xfrm flipH="1" flipV="1">
            <a:off x="4225622" y="3129632"/>
            <a:ext cx="83857" cy="61868"/>
          </a:xfrm>
          <a:prstGeom prst="line">
            <a:avLst/>
          </a:prstGeom>
          <a:noFill/>
          <a:ln w="25400" cap="flat" cmpd="sng" algn="ctr">
            <a:solidFill>
              <a:srgbClr val="717074">
                <a:lumMod val="50000"/>
              </a:srgbClr>
            </a:solidFill>
            <a:prstDash val="solid"/>
            <a:miter lim="800000"/>
            <a:tailEnd type="none"/>
          </a:ln>
          <a:effectLst/>
        </p:spPr>
      </p:cxnSp>
      <p:grpSp>
        <p:nvGrpSpPr>
          <p:cNvPr id="175" name="Group 174">
            <a:extLst>
              <a:ext uri="{FF2B5EF4-FFF2-40B4-BE49-F238E27FC236}">
                <a16:creationId xmlns:a16="http://schemas.microsoft.com/office/drawing/2014/main" id="{DED424A4-E654-4696-918A-0750DF0083BE}"/>
              </a:ext>
            </a:extLst>
          </p:cNvPr>
          <p:cNvGrpSpPr/>
          <p:nvPr/>
        </p:nvGrpSpPr>
        <p:grpSpPr>
          <a:xfrm>
            <a:off x="165431" y="1605330"/>
            <a:ext cx="1708655" cy="1940979"/>
            <a:chOff x="382902" y="1855108"/>
            <a:chExt cx="2278207" cy="2587972"/>
          </a:xfrm>
        </p:grpSpPr>
        <p:sp>
          <p:nvSpPr>
            <p:cNvPr id="176" name="Rectangle: Rounded Corners 175">
              <a:extLst>
                <a:ext uri="{FF2B5EF4-FFF2-40B4-BE49-F238E27FC236}">
                  <a16:creationId xmlns:a16="http://schemas.microsoft.com/office/drawing/2014/main" id="{EDEC97EE-E208-4DF1-BF46-0E13376426D8}"/>
                </a:ext>
              </a:extLst>
            </p:cNvPr>
            <p:cNvSpPr/>
            <p:nvPr/>
          </p:nvSpPr>
          <p:spPr>
            <a:xfrm>
              <a:off x="382902" y="1855108"/>
              <a:ext cx="2278207" cy="2587972"/>
            </a:xfrm>
            <a:prstGeom prst="roundRect">
              <a:avLst/>
            </a:prstGeom>
            <a:solidFill>
              <a:srgbClr val="FFFFFF">
                <a:lumMod val="8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grpSp>
          <p:nvGrpSpPr>
            <p:cNvPr id="177" name="Group 176">
              <a:extLst>
                <a:ext uri="{FF2B5EF4-FFF2-40B4-BE49-F238E27FC236}">
                  <a16:creationId xmlns:a16="http://schemas.microsoft.com/office/drawing/2014/main" id="{97D4618B-D61A-4713-BD9D-F53AC03001D8}"/>
                </a:ext>
              </a:extLst>
            </p:cNvPr>
            <p:cNvGrpSpPr/>
            <p:nvPr/>
          </p:nvGrpSpPr>
          <p:grpSpPr>
            <a:xfrm>
              <a:off x="632983" y="2374901"/>
              <a:ext cx="1778044" cy="1419006"/>
              <a:chOff x="575394" y="2374901"/>
              <a:chExt cx="1778044" cy="1419006"/>
            </a:xfrm>
          </p:grpSpPr>
          <p:sp>
            <p:nvSpPr>
              <p:cNvPr id="178" name="TextBox 177">
                <a:extLst>
                  <a:ext uri="{FF2B5EF4-FFF2-40B4-BE49-F238E27FC236}">
                    <a16:creationId xmlns:a16="http://schemas.microsoft.com/office/drawing/2014/main" id="{8166B7E8-A42F-4049-B9C3-F3E0327E321F}"/>
                  </a:ext>
                </a:extLst>
              </p:cNvPr>
              <p:cNvSpPr txBox="1"/>
              <p:nvPr/>
            </p:nvSpPr>
            <p:spPr>
              <a:xfrm>
                <a:off x="672609" y="2374901"/>
                <a:ext cx="1583615"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On-Prem &lt;-&gt; AVS</a:t>
                </a:r>
              </a:p>
            </p:txBody>
          </p:sp>
          <p:sp>
            <p:nvSpPr>
              <p:cNvPr id="179" name="TextBox 178">
                <a:extLst>
                  <a:ext uri="{FF2B5EF4-FFF2-40B4-BE49-F238E27FC236}">
                    <a16:creationId xmlns:a16="http://schemas.microsoft.com/office/drawing/2014/main" id="{9C748840-E690-47C4-A900-1428F7504703}"/>
                  </a:ext>
                </a:extLst>
              </p:cNvPr>
              <p:cNvSpPr txBox="1"/>
              <p:nvPr/>
            </p:nvSpPr>
            <p:spPr>
              <a:xfrm>
                <a:off x="699646" y="2974651"/>
                <a:ext cx="1529540"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AVS</a:t>
                </a:r>
              </a:p>
            </p:txBody>
          </p:sp>
          <p:cxnSp>
            <p:nvCxnSpPr>
              <p:cNvPr id="180" name="Straight Arrow Connector 179">
                <a:extLst>
                  <a:ext uri="{FF2B5EF4-FFF2-40B4-BE49-F238E27FC236}">
                    <a16:creationId xmlns:a16="http://schemas.microsoft.com/office/drawing/2014/main" id="{5537C1F6-AA93-450A-A8BA-A2C0DADC908D}"/>
                  </a:ext>
                </a:extLst>
              </p:cNvPr>
              <p:cNvCxnSpPr>
                <a:cxnSpLocks/>
              </p:cNvCxnSpPr>
              <p:nvPr/>
            </p:nvCxnSpPr>
            <p:spPr bwMode="gray">
              <a:xfrm>
                <a:off x="649242" y="3793907"/>
                <a:ext cx="1630348" cy="0"/>
              </a:xfrm>
              <a:prstGeom prst="straightConnector1">
                <a:avLst/>
              </a:prstGeom>
              <a:noFill/>
              <a:ln w="38100" cap="flat" cmpd="sng" algn="ctr">
                <a:solidFill>
                  <a:srgbClr val="717074">
                    <a:lumMod val="50000"/>
                  </a:srgbClr>
                </a:solidFill>
                <a:prstDash val="sysDash"/>
                <a:miter lim="800000"/>
                <a:headEnd type="none"/>
                <a:tailEnd type="none"/>
              </a:ln>
              <a:effectLst/>
            </p:spPr>
          </p:cxnSp>
          <p:sp>
            <p:nvSpPr>
              <p:cNvPr id="181" name="TextBox 180">
                <a:extLst>
                  <a:ext uri="{FF2B5EF4-FFF2-40B4-BE49-F238E27FC236}">
                    <a16:creationId xmlns:a16="http://schemas.microsoft.com/office/drawing/2014/main" id="{50855C10-B8E3-49B8-8896-FF5343D0419B}"/>
                  </a:ext>
                </a:extLst>
              </p:cNvPr>
              <p:cNvSpPr txBox="1"/>
              <p:nvPr/>
            </p:nvSpPr>
            <p:spPr>
              <a:xfrm>
                <a:off x="575394" y="3568428"/>
                <a:ext cx="1778044"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On-Prem</a:t>
                </a:r>
              </a:p>
            </p:txBody>
          </p:sp>
          <p:cxnSp>
            <p:nvCxnSpPr>
              <p:cNvPr id="182" name="Straight Arrow Connector 181">
                <a:extLst>
                  <a:ext uri="{FF2B5EF4-FFF2-40B4-BE49-F238E27FC236}">
                    <a16:creationId xmlns:a16="http://schemas.microsoft.com/office/drawing/2014/main" id="{C4DBD381-9AD9-47E7-A53B-3DA3DC773016}"/>
                  </a:ext>
                </a:extLst>
              </p:cNvPr>
              <p:cNvCxnSpPr>
                <a:cxnSpLocks/>
              </p:cNvCxnSpPr>
              <p:nvPr/>
            </p:nvCxnSpPr>
            <p:spPr bwMode="gray">
              <a:xfrm>
                <a:off x="649242" y="3197188"/>
                <a:ext cx="1630348" cy="0"/>
              </a:xfrm>
              <a:prstGeom prst="straightConnector1">
                <a:avLst/>
              </a:prstGeom>
              <a:noFill/>
              <a:ln w="38100" cap="flat" cmpd="sng" algn="ctr">
                <a:solidFill>
                  <a:srgbClr val="0091DA"/>
                </a:solidFill>
                <a:prstDash val="sysDash"/>
                <a:miter lim="800000"/>
                <a:headEnd type="none"/>
                <a:tailEnd type="none"/>
              </a:ln>
              <a:effectLst/>
            </p:spPr>
          </p:cxnSp>
          <p:cxnSp>
            <p:nvCxnSpPr>
              <p:cNvPr id="183" name="Straight Arrow Connector 182">
                <a:extLst>
                  <a:ext uri="{FF2B5EF4-FFF2-40B4-BE49-F238E27FC236}">
                    <a16:creationId xmlns:a16="http://schemas.microsoft.com/office/drawing/2014/main" id="{76432A80-766A-40A2-8A5B-B287DDEB06ED}"/>
                  </a:ext>
                </a:extLst>
              </p:cNvPr>
              <p:cNvCxnSpPr>
                <a:cxnSpLocks/>
              </p:cNvCxnSpPr>
              <p:nvPr/>
            </p:nvCxnSpPr>
            <p:spPr bwMode="gray">
              <a:xfrm>
                <a:off x="649242" y="2600469"/>
                <a:ext cx="1630348" cy="0"/>
              </a:xfrm>
              <a:prstGeom prst="straightConnector1">
                <a:avLst/>
              </a:prstGeom>
              <a:noFill/>
              <a:ln w="38100" cap="flat" cmpd="sng" algn="ctr">
                <a:solidFill>
                  <a:srgbClr val="459B36"/>
                </a:solidFill>
                <a:prstDash val="sysDash"/>
                <a:miter lim="800000"/>
                <a:headEnd type="none"/>
                <a:tailEnd type="none"/>
              </a:ln>
              <a:effectLst/>
            </p:spPr>
          </p:cxnSp>
        </p:grpSp>
      </p:grpSp>
    </p:spTree>
    <p:extLst>
      <p:ext uri="{BB962C8B-B14F-4D97-AF65-F5344CB8AC3E}">
        <p14:creationId xmlns:p14="http://schemas.microsoft.com/office/powerpoint/2010/main" val="322017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 Placeholder 64">
            <a:extLst>
              <a:ext uri="{FF2B5EF4-FFF2-40B4-BE49-F238E27FC236}">
                <a16:creationId xmlns:a16="http://schemas.microsoft.com/office/drawing/2014/main" id="{80501852-6CAB-4D87-8E99-6C2BBAA82095}"/>
              </a:ext>
            </a:extLst>
          </p:cNvPr>
          <p:cNvSpPr txBox="1">
            <a:spLocks/>
          </p:cNvSpPr>
          <p:nvPr/>
        </p:nvSpPr>
        <p:spPr>
          <a:xfrm>
            <a:off x="5788026" y="1213837"/>
            <a:ext cx="3292223" cy="3564658"/>
          </a:xfrm>
          <a:prstGeom prst="rect">
            <a:avLst/>
          </a:prstGeom>
        </p:spPr>
        <p:txBody>
          <a:bodyPr vert="horz" lIns="0" tIns="68580" rIns="0" bIns="137160" rtlCol="0">
            <a:norm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18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4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2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2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8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2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800" kern="1200">
                <a:solidFill>
                  <a:schemeClr val="tx2"/>
                </a:solidFill>
                <a:latin typeface="+mn-lt"/>
                <a:ea typeface="+mn-ea"/>
                <a:cs typeface="+mn-cs"/>
              </a:defRPr>
            </a:lvl9pPr>
          </a:lstStyle>
          <a:p>
            <a:pPr defTabSz="685800">
              <a:spcBef>
                <a:spcPts val="450"/>
              </a:spcBef>
              <a:buClr>
                <a:srgbClr val="717074">
                  <a:lumMod val="60000"/>
                  <a:lumOff val="40000"/>
                </a:srgbClr>
              </a:buClr>
              <a:buNone/>
              <a:defRPr/>
            </a:pPr>
            <a:r>
              <a:rPr lang="en-US">
                <a:solidFill>
                  <a:srgbClr val="3F3F3F"/>
                </a:solidFill>
                <a:latin typeface="Metropolis"/>
              </a:rPr>
              <a:t> </a:t>
            </a:r>
            <a:endParaRPr lang="en-US" dirty="0">
              <a:solidFill>
                <a:srgbClr val="3F3F3F"/>
              </a:solidFill>
              <a:latin typeface="Metropolis"/>
            </a:endParaRPr>
          </a:p>
        </p:txBody>
      </p:sp>
      <p:sp>
        <p:nvSpPr>
          <p:cNvPr id="97" name="Rectangle 96">
            <a:extLst>
              <a:ext uri="{FF2B5EF4-FFF2-40B4-BE49-F238E27FC236}">
                <a16:creationId xmlns:a16="http://schemas.microsoft.com/office/drawing/2014/main" id="{B1837433-C04F-42B3-A5C2-1320725DF0A8}"/>
              </a:ext>
            </a:extLst>
          </p:cNvPr>
          <p:cNvSpPr/>
          <p:nvPr/>
        </p:nvSpPr>
        <p:spPr>
          <a:xfrm>
            <a:off x="-3427" y="1176107"/>
            <a:ext cx="9141619" cy="3496992"/>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sp>
        <p:nvSpPr>
          <p:cNvPr id="98" name="TextBox 97">
            <a:extLst>
              <a:ext uri="{FF2B5EF4-FFF2-40B4-BE49-F238E27FC236}">
                <a16:creationId xmlns:a16="http://schemas.microsoft.com/office/drawing/2014/main" id="{41ACD026-767D-43EC-B115-1DD85B5D09A4}"/>
              </a:ext>
            </a:extLst>
          </p:cNvPr>
          <p:cNvSpPr txBox="1"/>
          <p:nvPr/>
        </p:nvSpPr>
        <p:spPr>
          <a:xfrm>
            <a:off x="7321361" y="1207604"/>
            <a:ext cx="0" cy="0"/>
          </a:xfrm>
          <a:prstGeom prst="rect">
            <a:avLst/>
          </a:prstGeom>
          <a:noFill/>
        </p:spPr>
        <p:txBody>
          <a:bodyPr wrap="none" lIns="0" tIns="0" rIns="0" bIns="0" rtlCol="0">
            <a:noAutofit/>
          </a:bodyPr>
          <a:lstStyle/>
          <a:p>
            <a:pPr>
              <a:lnSpc>
                <a:spcPct val="130000"/>
              </a:lnSpc>
            </a:pPr>
            <a:endParaRPr lang="en-US" sz="1350" err="1">
              <a:solidFill>
                <a:srgbClr val="3F3F3F"/>
              </a:solidFill>
              <a:latin typeface="Metropolis"/>
            </a:endParaRPr>
          </a:p>
        </p:txBody>
      </p:sp>
      <p:sp>
        <p:nvSpPr>
          <p:cNvPr id="99" name="Rectangle 98">
            <a:extLst>
              <a:ext uri="{FF2B5EF4-FFF2-40B4-BE49-F238E27FC236}">
                <a16:creationId xmlns:a16="http://schemas.microsoft.com/office/drawing/2014/main" id="{9BB84A10-3B32-4CE5-8881-2EA7698A5649}"/>
              </a:ext>
            </a:extLst>
          </p:cNvPr>
          <p:cNvSpPr/>
          <p:nvPr/>
        </p:nvSpPr>
        <p:spPr>
          <a:xfrm>
            <a:off x="6603180" y="3310703"/>
            <a:ext cx="2170759" cy="936266"/>
          </a:xfrm>
          <a:prstGeom prst="rect">
            <a:avLst/>
          </a:prstGeom>
          <a:noFill/>
          <a:ln w="19050" cap="flat" cmpd="sng" algn="ctr">
            <a:solidFill>
              <a:srgbClr val="78BE2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dirty="0">
              <a:solidFill>
                <a:srgbClr val="3F3F3F">
                  <a:lumMod val="50000"/>
                </a:srgbClr>
              </a:solidFill>
              <a:latin typeface="Metropolis"/>
            </a:endParaRPr>
          </a:p>
        </p:txBody>
      </p:sp>
      <p:sp>
        <p:nvSpPr>
          <p:cNvPr id="100" name="Rectangle 99">
            <a:extLst>
              <a:ext uri="{FF2B5EF4-FFF2-40B4-BE49-F238E27FC236}">
                <a16:creationId xmlns:a16="http://schemas.microsoft.com/office/drawing/2014/main" id="{02B675FA-ED7E-4EC5-B2E8-4251E5C0F53E}"/>
              </a:ext>
            </a:extLst>
          </p:cNvPr>
          <p:cNvSpPr/>
          <p:nvPr/>
        </p:nvSpPr>
        <p:spPr>
          <a:xfrm>
            <a:off x="3420562" y="3310703"/>
            <a:ext cx="2170759" cy="936266"/>
          </a:xfrm>
          <a:prstGeom prst="rect">
            <a:avLst/>
          </a:prstGeom>
          <a:noFill/>
          <a:ln w="19050" cap="flat" cmpd="sng" algn="ctr">
            <a:solidFill>
              <a:srgbClr val="0091D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r>
              <a:rPr lang="en-US" sz="900" kern="0" dirty="0">
                <a:solidFill>
                  <a:srgbClr val="1D428A"/>
                </a:solidFill>
                <a:latin typeface="Metropolis"/>
              </a:rPr>
              <a:t>Azure VNet</a:t>
            </a:r>
            <a:br>
              <a:rPr lang="en-US" sz="900" kern="0" dirty="0">
                <a:solidFill>
                  <a:srgbClr val="1D428A"/>
                </a:solidFill>
                <a:latin typeface="Metropolis"/>
              </a:rPr>
            </a:br>
            <a:endParaRPr lang="en-US" sz="900" kern="0" dirty="0">
              <a:solidFill>
                <a:srgbClr val="1D428A"/>
              </a:solidFill>
              <a:latin typeface="Metropolis"/>
            </a:endParaRPr>
          </a:p>
        </p:txBody>
      </p:sp>
      <p:sp>
        <p:nvSpPr>
          <p:cNvPr id="101" name="Rectangle 100">
            <a:extLst>
              <a:ext uri="{FF2B5EF4-FFF2-40B4-BE49-F238E27FC236}">
                <a16:creationId xmlns:a16="http://schemas.microsoft.com/office/drawing/2014/main" id="{E0D8402B-208B-4B0A-A2A4-38BF3133D796}"/>
              </a:ext>
            </a:extLst>
          </p:cNvPr>
          <p:cNvSpPr/>
          <p:nvPr/>
        </p:nvSpPr>
        <p:spPr>
          <a:xfrm>
            <a:off x="3185319" y="1101785"/>
            <a:ext cx="5805039" cy="4001576"/>
          </a:xfrm>
          <a:prstGeom prst="rect">
            <a:avLst/>
          </a:prstGeom>
          <a:noFill/>
          <a:ln w="19050" cap="flat" cmpd="sng" algn="ctr">
            <a:solidFill>
              <a:srgbClr val="1D428A"/>
            </a:solid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spcAft>
                <a:spcPts val="450"/>
              </a:spcAft>
              <a:defRPr/>
            </a:pPr>
            <a:endParaRPr lang="en-US" sz="900" kern="0">
              <a:solidFill>
                <a:srgbClr val="1D428A"/>
              </a:solidFill>
              <a:latin typeface="Metropolis"/>
            </a:endParaRPr>
          </a:p>
        </p:txBody>
      </p:sp>
      <p:grpSp>
        <p:nvGrpSpPr>
          <p:cNvPr id="102" name="Group 101">
            <a:extLst>
              <a:ext uri="{FF2B5EF4-FFF2-40B4-BE49-F238E27FC236}">
                <a16:creationId xmlns:a16="http://schemas.microsoft.com/office/drawing/2014/main" id="{C60D87ED-0F0C-4D2D-B694-27EC302EDAD3}"/>
              </a:ext>
            </a:extLst>
          </p:cNvPr>
          <p:cNvGrpSpPr/>
          <p:nvPr/>
        </p:nvGrpSpPr>
        <p:grpSpPr>
          <a:xfrm>
            <a:off x="4162658" y="1240153"/>
            <a:ext cx="688799" cy="796061"/>
            <a:chOff x="1782986" y="2856977"/>
            <a:chExt cx="685801" cy="914923"/>
          </a:xfrm>
        </p:grpSpPr>
        <p:grpSp>
          <p:nvGrpSpPr>
            <p:cNvPr id="103" name="Group 102">
              <a:extLst>
                <a:ext uri="{FF2B5EF4-FFF2-40B4-BE49-F238E27FC236}">
                  <a16:creationId xmlns:a16="http://schemas.microsoft.com/office/drawing/2014/main" id="{568CCC86-5B6A-4293-A09A-2116CADD13DB}"/>
                </a:ext>
              </a:extLst>
            </p:cNvPr>
            <p:cNvGrpSpPr/>
            <p:nvPr/>
          </p:nvGrpSpPr>
          <p:grpSpPr>
            <a:xfrm>
              <a:off x="1782986" y="3086099"/>
              <a:ext cx="685801" cy="685801"/>
              <a:chOff x="6982219" y="3218152"/>
              <a:chExt cx="685801" cy="685801"/>
            </a:xfrm>
            <a:solidFill>
              <a:srgbClr val="1D428A"/>
            </a:solidFill>
          </p:grpSpPr>
          <p:sp>
            <p:nvSpPr>
              <p:cNvPr id="105" name="Freeform 38">
                <a:extLst>
                  <a:ext uri="{FF2B5EF4-FFF2-40B4-BE49-F238E27FC236}">
                    <a16:creationId xmlns:a16="http://schemas.microsoft.com/office/drawing/2014/main" id="{29D77ED5-6B0B-4E2B-9107-2BB3CC9053A1}"/>
                  </a:ext>
                </a:extLst>
              </p:cNvPr>
              <p:cNvSpPr/>
              <p:nvPr/>
            </p:nvSpPr>
            <p:spPr>
              <a:xfrm>
                <a:off x="6982219"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grpFill/>
              <a:ln w="5239" cap="flat">
                <a:solidFill>
                  <a:srgbClr val="1D428A"/>
                </a:solidFill>
                <a:prstDash val="solid"/>
                <a:miter/>
              </a:ln>
            </p:spPr>
            <p:txBody>
              <a:bodyPr rtlCol="0" anchor="ctr"/>
              <a:lstStyle/>
              <a:p>
                <a:pPr defTabSz="685800">
                  <a:defRPr/>
                </a:pPr>
                <a:endParaRPr lang="en-US" sz="1349" kern="0">
                  <a:solidFill>
                    <a:srgbClr val="1D428A"/>
                  </a:solidFill>
                  <a:latin typeface="Metropolis"/>
                </a:endParaRPr>
              </a:p>
            </p:txBody>
          </p:sp>
          <p:sp>
            <p:nvSpPr>
              <p:cNvPr id="106" name="Freeform 39">
                <a:extLst>
                  <a:ext uri="{FF2B5EF4-FFF2-40B4-BE49-F238E27FC236}">
                    <a16:creationId xmlns:a16="http://schemas.microsoft.com/office/drawing/2014/main" id="{04018575-D3DA-40CD-83AA-2FD82CC0676F}"/>
                  </a:ext>
                </a:extLst>
              </p:cNvPr>
              <p:cNvSpPr/>
              <p:nvPr/>
            </p:nvSpPr>
            <p:spPr>
              <a:xfrm>
                <a:off x="7093369"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grpFill/>
              <a:ln w="10478" cap="flat">
                <a:noFill/>
                <a:prstDash val="solid"/>
                <a:miter/>
              </a:ln>
            </p:spPr>
            <p:txBody>
              <a:bodyPr rtlCol="0" anchor="ctr"/>
              <a:lstStyle/>
              <a:p>
                <a:pPr defTabSz="685800">
                  <a:defRPr/>
                </a:pPr>
                <a:endParaRPr lang="en-US" sz="1349" kern="0">
                  <a:solidFill>
                    <a:srgbClr val="1D428A"/>
                  </a:solidFill>
                  <a:latin typeface="Metropolis"/>
                </a:endParaRPr>
              </a:p>
            </p:txBody>
          </p:sp>
        </p:grpSp>
        <p:sp>
          <p:nvSpPr>
            <p:cNvPr id="104" name="TextBox 103">
              <a:extLst>
                <a:ext uri="{FF2B5EF4-FFF2-40B4-BE49-F238E27FC236}">
                  <a16:creationId xmlns:a16="http://schemas.microsoft.com/office/drawing/2014/main" id="{0BEC2825-82F4-4F83-B670-AE1F725DF879}"/>
                </a:ext>
              </a:extLst>
            </p:cNvPr>
            <p:cNvSpPr txBox="1"/>
            <p:nvPr/>
          </p:nvSpPr>
          <p:spPr>
            <a:xfrm>
              <a:off x="1994212" y="2856977"/>
              <a:ext cx="263345" cy="159179"/>
            </a:xfrm>
            <a:prstGeom prst="rect">
              <a:avLst/>
            </a:prstGeom>
          </p:spPr>
          <p:txBody>
            <a:bodyPr wrap="none" lIns="0" tIns="0" rIns="0" bIns="0" rtlCol="0">
              <a:spAutoFit/>
            </a:bodyPr>
            <a:lstStyle/>
            <a:p>
              <a:pPr algn="ctr" defTabSz="685800">
                <a:spcAft>
                  <a:spcPts val="450"/>
                </a:spcAft>
                <a:defRPr/>
              </a:pPr>
              <a:r>
                <a:rPr lang="en-US" sz="900" kern="0" dirty="0">
                  <a:solidFill>
                    <a:srgbClr val="1D428A"/>
                  </a:solidFill>
                  <a:latin typeface="Metropolis"/>
                </a:rPr>
                <a:t>MSEE</a:t>
              </a:r>
            </a:p>
          </p:txBody>
        </p:sp>
      </p:grpSp>
      <p:grpSp>
        <p:nvGrpSpPr>
          <p:cNvPr id="107" name="Group 106">
            <a:extLst>
              <a:ext uri="{FF2B5EF4-FFF2-40B4-BE49-F238E27FC236}">
                <a16:creationId xmlns:a16="http://schemas.microsoft.com/office/drawing/2014/main" id="{DF8F398D-B763-4CEF-9C9D-9B040FC3BF40}"/>
              </a:ext>
            </a:extLst>
          </p:cNvPr>
          <p:cNvGrpSpPr/>
          <p:nvPr/>
        </p:nvGrpSpPr>
        <p:grpSpPr>
          <a:xfrm>
            <a:off x="8017048" y="1240152"/>
            <a:ext cx="688799" cy="796061"/>
            <a:chOff x="5620598" y="2856977"/>
            <a:chExt cx="685801" cy="914922"/>
          </a:xfrm>
        </p:grpSpPr>
        <p:grpSp>
          <p:nvGrpSpPr>
            <p:cNvPr id="108" name="Group 107">
              <a:extLst>
                <a:ext uri="{FF2B5EF4-FFF2-40B4-BE49-F238E27FC236}">
                  <a16:creationId xmlns:a16="http://schemas.microsoft.com/office/drawing/2014/main" id="{2F61C087-4355-40D5-92CE-3F4579A82F51}"/>
                </a:ext>
              </a:extLst>
            </p:cNvPr>
            <p:cNvGrpSpPr/>
            <p:nvPr/>
          </p:nvGrpSpPr>
          <p:grpSpPr>
            <a:xfrm>
              <a:off x="5620598" y="3086098"/>
              <a:ext cx="685801" cy="685801"/>
              <a:chOff x="7652178" y="3218152"/>
              <a:chExt cx="685801" cy="685801"/>
            </a:xfrm>
          </p:grpSpPr>
          <p:sp>
            <p:nvSpPr>
              <p:cNvPr id="110" name="Freeform 38">
                <a:extLst>
                  <a:ext uri="{FF2B5EF4-FFF2-40B4-BE49-F238E27FC236}">
                    <a16:creationId xmlns:a16="http://schemas.microsoft.com/office/drawing/2014/main" id="{5798E2E6-9E2A-4BF7-9E17-1996F17B00F9}"/>
                  </a:ext>
                </a:extLst>
              </p:cNvPr>
              <p:cNvSpPr/>
              <p:nvPr/>
            </p:nvSpPr>
            <p:spPr>
              <a:xfrm>
                <a:off x="7652178" y="3218152"/>
                <a:ext cx="685801" cy="685801"/>
              </a:xfrm>
              <a:custGeom>
                <a:avLst/>
                <a:gdLst>
                  <a:gd name="connsiteX0" fmla="*/ 211647 w 423294"/>
                  <a:gd name="connsiteY0" fmla="*/ 10582 h 423294"/>
                  <a:gd name="connsiteX1" fmla="*/ 412077 w 423294"/>
                  <a:gd name="connsiteY1" fmla="*/ 211012 h 423294"/>
                  <a:gd name="connsiteX2" fmla="*/ 211647 w 423294"/>
                  <a:gd name="connsiteY2" fmla="*/ 411442 h 423294"/>
                  <a:gd name="connsiteX3" fmla="*/ 11217 w 423294"/>
                  <a:gd name="connsiteY3" fmla="*/ 211012 h 423294"/>
                  <a:gd name="connsiteX4" fmla="*/ 211647 w 423294"/>
                  <a:gd name="connsiteY4" fmla="*/ 10582 h 423294"/>
                  <a:gd name="connsiteX5" fmla="*/ 211647 w 423294"/>
                  <a:gd name="connsiteY5" fmla="*/ 0 h 423294"/>
                  <a:gd name="connsiteX6" fmla="*/ 0 w 423294"/>
                  <a:gd name="connsiteY6" fmla="*/ 211647 h 423294"/>
                  <a:gd name="connsiteX7" fmla="*/ 211647 w 423294"/>
                  <a:gd name="connsiteY7" fmla="*/ 423294 h 423294"/>
                  <a:gd name="connsiteX8" fmla="*/ 423294 w 423294"/>
                  <a:gd name="connsiteY8" fmla="*/ 211647 h 423294"/>
                  <a:gd name="connsiteX9" fmla="*/ 211647 w 423294"/>
                  <a:gd name="connsiteY9" fmla="*/ 0 h 42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94" h="423294">
                    <a:moveTo>
                      <a:pt x="211647" y="10582"/>
                    </a:moveTo>
                    <a:cubicBezTo>
                      <a:pt x="322342" y="10582"/>
                      <a:pt x="412077" y="100318"/>
                      <a:pt x="412077" y="211012"/>
                    </a:cubicBezTo>
                    <a:cubicBezTo>
                      <a:pt x="412077" y="321707"/>
                      <a:pt x="322342" y="411442"/>
                      <a:pt x="211647" y="411442"/>
                    </a:cubicBezTo>
                    <a:cubicBezTo>
                      <a:pt x="100953" y="411442"/>
                      <a:pt x="11217" y="321707"/>
                      <a:pt x="11217" y="211012"/>
                    </a:cubicBezTo>
                    <a:cubicBezTo>
                      <a:pt x="11566" y="100462"/>
                      <a:pt x="101097" y="10931"/>
                      <a:pt x="211647" y="10582"/>
                    </a:cubicBezTo>
                    <a:moveTo>
                      <a:pt x="211647" y="0"/>
                    </a:moveTo>
                    <a:cubicBezTo>
                      <a:pt x="94758" y="0"/>
                      <a:pt x="0" y="94758"/>
                      <a:pt x="0" y="211647"/>
                    </a:cubicBezTo>
                    <a:cubicBezTo>
                      <a:pt x="0" y="328536"/>
                      <a:pt x="94758" y="423294"/>
                      <a:pt x="211647" y="423294"/>
                    </a:cubicBezTo>
                    <a:cubicBezTo>
                      <a:pt x="328536" y="423294"/>
                      <a:pt x="423294" y="328536"/>
                      <a:pt x="423294" y="211647"/>
                    </a:cubicBezTo>
                    <a:cubicBezTo>
                      <a:pt x="423294" y="94758"/>
                      <a:pt x="328536" y="0"/>
                      <a:pt x="211647" y="0"/>
                    </a:cubicBezTo>
                    <a:close/>
                  </a:path>
                </a:pathLst>
              </a:custGeom>
              <a:solidFill>
                <a:srgbClr val="0091DA"/>
              </a:solidFill>
              <a:ln w="5239" cap="flat">
                <a:solidFill>
                  <a:srgbClr val="0091DA"/>
                </a:solidFill>
                <a:prstDash val="solid"/>
                <a:miter/>
              </a:ln>
            </p:spPr>
            <p:txBody>
              <a:bodyPr rtlCol="0" anchor="ctr"/>
              <a:lstStyle/>
              <a:p>
                <a:pPr defTabSz="685800">
                  <a:defRPr/>
                </a:pPr>
                <a:endParaRPr lang="en-US" sz="1349" kern="0">
                  <a:solidFill>
                    <a:srgbClr val="0091DA"/>
                  </a:solidFill>
                  <a:latin typeface="Metropolis"/>
                </a:endParaRPr>
              </a:p>
            </p:txBody>
          </p:sp>
          <p:sp>
            <p:nvSpPr>
              <p:cNvPr id="111" name="Freeform 39">
                <a:extLst>
                  <a:ext uri="{FF2B5EF4-FFF2-40B4-BE49-F238E27FC236}">
                    <a16:creationId xmlns:a16="http://schemas.microsoft.com/office/drawing/2014/main" id="{E7E52701-0B6A-4ADF-858E-25C51741F201}"/>
                  </a:ext>
                </a:extLst>
              </p:cNvPr>
              <p:cNvSpPr/>
              <p:nvPr/>
            </p:nvSpPr>
            <p:spPr>
              <a:xfrm>
                <a:off x="7772380" y="3307064"/>
                <a:ext cx="474270" cy="524511"/>
              </a:xfrm>
              <a:custGeom>
                <a:avLst/>
                <a:gdLst>
                  <a:gd name="connsiteX0" fmla="*/ 134396 w 301279"/>
                  <a:gd name="connsiteY0" fmla="*/ 187413 h 310486"/>
                  <a:gd name="connsiteX1" fmla="*/ 134396 w 301279"/>
                  <a:gd name="connsiteY1" fmla="*/ 209742 h 310486"/>
                  <a:gd name="connsiteX2" fmla="*/ 249638 w 301279"/>
                  <a:gd name="connsiteY2" fmla="*/ 208790 h 310486"/>
                  <a:gd name="connsiteX3" fmla="*/ 249638 w 301279"/>
                  <a:gd name="connsiteY3" fmla="*/ 227626 h 310486"/>
                  <a:gd name="connsiteX4" fmla="*/ 301280 w 301279"/>
                  <a:gd name="connsiteY4" fmla="*/ 197149 h 310486"/>
                  <a:gd name="connsiteX5" fmla="*/ 249426 w 301279"/>
                  <a:gd name="connsiteY5" fmla="*/ 167413 h 310486"/>
                  <a:gd name="connsiteX6" fmla="*/ 249426 w 301279"/>
                  <a:gd name="connsiteY6" fmla="*/ 186990 h 310486"/>
                  <a:gd name="connsiteX7" fmla="*/ 206779 w 301279"/>
                  <a:gd name="connsiteY7" fmla="*/ 186990 h 310486"/>
                  <a:gd name="connsiteX8" fmla="*/ 206779 w 301279"/>
                  <a:gd name="connsiteY8" fmla="*/ 51959 h 310486"/>
                  <a:gd name="connsiteX9" fmla="*/ 225616 w 301279"/>
                  <a:gd name="connsiteY9" fmla="*/ 51959 h 310486"/>
                  <a:gd name="connsiteX10" fmla="*/ 195668 w 301279"/>
                  <a:gd name="connsiteY10" fmla="*/ 0 h 310486"/>
                  <a:gd name="connsiteX11" fmla="*/ 166143 w 301279"/>
                  <a:gd name="connsiteY11" fmla="*/ 51959 h 310486"/>
                  <a:gd name="connsiteX12" fmla="*/ 184979 w 301279"/>
                  <a:gd name="connsiteY12" fmla="*/ 51959 h 310486"/>
                  <a:gd name="connsiteX13" fmla="*/ 184979 w 301279"/>
                  <a:gd name="connsiteY13" fmla="*/ 102226 h 310486"/>
                  <a:gd name="connsiteX14" fmla="*/ 51959 w 301279"/>
                  <a:gd name="connsiteY14" fmla="*/ 102226 h 310486"/>
                  <a:gd name="connsiteX15" fmla="*/ 51959 w 301279"/>
                  <a:gd name="connsiteY15" fmla="*/ 83389 h 310486"/>
                  <a:gd name="connsiteX16" fmla="*/ 0 w 301279"/>
                  <a:gd name="connsiteY16" fmla="*/ 113337 h 310486"/>
                  <a:gd name="connsiteX17" fmla="*/ 51959 w 301279"/>
                  <a:gd name="connsiteY17" fmla="*/ 143285 h 310486"/>
                  <a:gd name="connsiteX18" fmla="*/ 51959 w 301279"/>
                  <a:gd name="connsiteY18" fmla="*/ 124448 h 310486"/>
                  <a:gd name="connsiteX19" fmla="*/ 94289 w 301279"/>
                  <a:gd name="connsiteY19" fmla="*/ 124448 h 310486"/>
                  <a:gd name="connsiteX20" fmla="*/ 94289 w 301279"/>
                  <a:gd name="connsiteY20" fmla="*/ 258527 h 310486"/>
                  <a:gd name="connsiteX21" fmla="*/ 75981 w 301279"/>
                  <a:gd name="connsiteY21" fmla="*/ 258527 h 310486"/>
                  <a:gd name="connsiteX22" fmla="*/ 105929 w 301279"/>
                  <a:gd name="connsiteY22" fmla="*/ 310486 h 310486"/>
                  <a:gd name="connsiteX23" fmla="*/ 135877 w 301279"/>
                  <a:gd name="connsiteY23" fmla="*/ 258527 h 310486"/>
                  <a:gd name="connsiteX24" fmla="*/ 117041 w 301279"/>
                  <a:gd name="connsiteY24" fmla="*/ 258527 h 310486"/>
                  <a:gd name="connsiteX25" fmla="*/ 117041 w 301279"/>
                  <a:gd name="connsiteY25" fmla="*/ 124448 h 310486"/>
                  <a:gd name="connsiteX26" fmla="*/ 184556 w 301279"/>
                  <a:gd name="connsiteY26" fmla="*/ 124448 h 310486"/>
                  <a:gd name="connsiteX27" fmla="*/ 184556 w 301279"/>
                  <a:gd name="connsiteY27" fmla="*/ 186990 h 3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1279" h="310486">
                    <a:moveTo>
                      <a:pt x="134396" y="187413"/>
                    </a:moveTo>
                    <a:lnTo>
                      <a:pt x="134396" y="209742"/>
                    </a:lnTo>
                    <a:lnTo>
                      <a:pt x="249638" y="208790"/>
                    </a:lnTo>
                    <a:lnTo>
                      <a:pt x="249638" y="227626"/>
                    </a:lnTo>
                    <a:lnTo>
                      <a:pt x="301280" y="197149"/>
                    </a:lnTo>
                    <a:lnTo>
                      <a:pt x="249426" y="167413"/>
                    </a:lnTo>
                    <a:lnTo>
                      <a:pt x="249426" y="186990"/>
                    </a:lnTo>
                    <a:lnTo>
                      <a:pt x="206779" y="186990"/>
                    </a:lnTo>
                    <a:lnTo>
                      <a:pt x="206779" y="51959"/>
                    </a:lnTo>
                    <a:lnTo>
                      <a:pt x="225616" y="51959"/>
                    </a:lnTo>
                    <a:lnTo>
                      <a:pt x="195668" y="0"/>
                    </a:lnTo>
                    <a:lnTo>
                      <a:pt x="166143" y="51959"/>
                    </a:lnTo>
                    <a:lnTo>
                      <a:pt x="184979" y="51959"/>
                    </a:lnTo>
                    <a:lnTo>
                      <a:pt x="184979" y="102226"/>
                    </a:lnTo>
                    <a:lnTo>
                      <a:pt x="51959" y="102226"/>
                    </a:lnTo>
                    <a:lnTo>
                      <a:pt x="51959" y="83389"/>
                    </a:lnTo>
                    <a:lnTo>
                      <a:pt x="0" y="113337"/>
                    </a:lnTo>
                    <a:lnTo>
                      <a:pt x="51959" y="143285"/>
                    </a:lnTo>
                    <a:lnTo>
                      <a:pt x="51959" y="124448"/>
                    </a:lnTo>
                    <a:lnTo>
                      <a:pt x="94289" y="124448"/>
                    </a:lnTo>
                    <a:lnTo>
                      <a:pt x="94289" y="258527"/>
                    </a:lnTo>
                    <a:lnTo>
                      <a:pt x="75981" y="258527"/>
                    </a:lnTo>
                    <a:lnTo>
                      <a:pt x="105929" y="310486"/>
                    </a:lnTo>
                    <a:lnTo>
                      <a:pt x="135877" y="258527"/>
                    </a:lnTo>
                    <a:lnTo>
                      <a:pt x="117041" y="258527"/>
                    </a:lnTo>
                    <a:lnTo>
                      <a:pt x="117041" y="124448"/>
                    </a:lnTo>
                    <a:lnTo>
                      <a:pt x="184556" y="124448"/>
                    </a:lnTo>
                    <a:lnTo>
                      <a:pt x="184556" y="186990"/>
                    </a:lnTo>
                    <a:close/>
                  </a:path>
                </a:pathLst>
              </a:custGeom>
              <a:solidFill>
                <a:srgbClr val="0091DA"/>
              </a:solidFill>
              <a:ln w="10478" cap="flat">
                <a:noFill/>
                <a:prstDash val="solid"/>
                <a:miter/>
              </a:ln>
            </p:spPr>
            <p:txBody>
              <a:bodyPr rtlCol="0" anchor="ctr"/>
              <a:lstStyle/>
              <a:p>
                <a:pPr defTabSz="685800">
                  <a:defRPr/>
                </a:pPr>
                <a:endParaRPr lang="en-US" sz="1349" kern="0">
                  <a:solidFill>
                    <a:srgbClr val="0091DA"/>
                  </a:solidFill>
                  <a:latin typeface="Metropolis"/>
                </a:endParaRPr>
              </a:p>
            </p:txBody>
          </p:sp>
        </p:grpSp>
        <p:sp>
          <p:nvSpPr>
            <p:cNvPr id="109" name="TextBox 108">
              <a:extLst>
                <a:ext uri="{FF2B5EF4-FFF2-40B4-BE49-F238E27FC236}">
                  <a16:creationId xmlns:a16="http://schemas.microsoft.com/office/drawing/2014/main" id="{FE2E0CB5-1257-41DC-802B-EBE0DF7251F7}"/>
                </a:ext>
              </a:extLst>
            </p:cNvPr>
            <p:cNvSpPr txBox="1"/>
            <p:nvPr/>
          </p:nvSpPr>
          <p:spPr>
            <a:xfrm>
              <a:off x="5779156" y="2856977"/>
              <a:ext cx="368682" cy="159178"/>
            </a:xfrm>
            <a:prstGeom prst="rect">
              <a:avLst/>
            </a:prstGeom>
          </p:spPr>
          <p:txBody>
            <a:bodyPr wrap="none" lIns="0" tIns="0" rIns="0" bIns="0" rtlCol="0">
              <a:spAutoFit/>
            </a:bodyPr>
            <a:lstStyle/>
            <a:p>
              <a:pPr algn="ctr" defTabSz="685800">
                <a:spcAft>
                  <a:spcPts val="450"/>
                </a:spcAft>
                <a:defRPr/>
              </a:pPr>
              <a:r>
                <a:rPr lang="en-US" sz="900" kern="0" dirty="0">
                  <a:solidFill>
                    <a:srgbClr val="0091DA"/>
                  </a:solidFill>
                  <a:latin typeface="Metropolis"/>
                </a:rPr>
                <a:t>D-MSEE</a:t>
              </a:r>
            </a:p>
          </p:txBody>
        </p:sp>
      </p:grpSp>
      <p:cxnSp>
        <p:nvCxnSpPr>
          <p:cNvPr id="112" name="Straight Connector 111">
            <a:extLst>
              <a:ext uri="{FF2B5EF4-FFF2-40B4-BE49-F238E27FC236}">
                <a16:creationId xmlns:a16="http://schemas.microsoft.com/office/drawing/2014/main" id="{CEFCAFCF-669D-467D-95B3-12428485ACDC}"/>
              </a:ext>
            </a:extLst>
          </p:cNvPr>
          <p:cNvCxnSpPr>
            <a:cxnSpLocks/>
            <a:endCxn id="119" idx="0"/>
          </p:cNvCxnSpPr>
          <p:nvPr/>
        </p:nvCxnSpPr>
        <p:spPr bwMode="gray">
          <a:xfrm>
            <a:off x="4507059" y="2036214"/>
            <a:ext cx="1709" cy="994454"/>
          </a:xfrm>
          <a:prstGeom prst="line">
            <a:avLst/>
          </a:prstGeom>
          <a:noFill/>
          <a:ln w="25400" cap="flat" cmpd="sng" algn="ctr">
            <a:solidFill>
              <a:srgbClr val="7F35B2"/>
            </a:solidFill>
            <a:prstDash val="solid"/>
            <a:miter lim="800000"/>
            <a:tailEnd type="none"/>
          </a:ln>
          <a:effectLst/>
        </p:spPr>
      </p:cxnSp>
      <p:cxnSp>
        <p:nvCxnSpPr>
          <p:cNvPr id="113" name="Straight Connector 112">
            <a:extLst>
              <a:ext uri="{FF2B5EF4-FFF2-40B4-BE49-F238E27FC236}">
                <a16:creationId xmlns:a16="http://schemas.microsoft.com/office/drawing/2014/main" id="{89490856-DF2D-4CB7-8C8B-E9D2DE7932F7}"/>
              </a:ext>
            </a:extLst>
          </p:cNvPr>
          <p:cNvCxnSpPr>
            <a:cxnSpLocks/>
            <a:endCxn id="110" idx="2"/>
          </p:cNvCxnSpPr>
          <p:nvPr/>
        </p:nvCxnSpPr>
        <p:spPr bwMode="gray">
          <a:xfrm flipV="1">
            <a:off x="8361445" y="2019505"/>
            <a:ext cx="3" cy="1291199"/>
          </a:xfrm>
          <a:prstGeom prst="line">
            <a:avLst/>
          </a:prstGeom>
          <a:noFill/>
          <a:ln w="25400" cap="flat" cmpd="sng" algn="ctr">
            <a:solidFill>
              <a:srgbClr val="7F35B2"/>
            </a:solidFill>
            <a:prstDash val="solid"/>
            <a:miter lim="800000"/>
            <a:tailEnd type="none"/>
          </a:ln>
          <a:effectLst/>
        </p:spPr>
      </p:cxnSp>
      <p:grpSp>
        <p:nvGrpSpPr>
          <p:cNvPr id="114" name="Group 113">
            <a:extLst>
              <a:ext uri="{FF2B5EF4-FFF2-40B4-BE49-F238E27FC236}">
                <a16:creationId xmlns:a16="http://schemas.microsoft.com/office/drawing/2014/main" id="{48EFECB0-862A-43E3-A76A-7126DD1289B0}"/>
              </a:ext>
            </a:extLst>
          </p:cNvPr>
          <p:cNvGrpSpPr/>
          <p:nvPr/>
        </p:nvGrpSpPr>
        <p:grpSpPr>
          <a:xfrm>
            <a:off x="7824370" y="595307"/>
            <a:ext cx="1024319" cy="500920"/>
            <a:chOff x="5401173" y="5154495"/>
            <a:chExt cx="1019860" cy="575714"/>
          </a:xfrm>
        </p:grpSpPr>
        <p:pic>
          <p:nvPicPr>
            <p:cNvPr id="115" name="Graphic 114">
              <a:extLst>
                <a:ext uri="{FF2B5EF4-FFF2-40B4-BE49-F238E27FC236}">
                  <a16:creationId xmlns:a16="http://schemas.microsoft.com/office/drawing/2014/main" id="{2B94E9E0-3321-4FD9-89B7-BAF5BBAD6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5940531" y="5223410"/>
              <a:ext cx="322777" cy="322777"/>
            </a:xfrm>
            <a:prstGeom prst="rect">
              <a:avLst/>
            </a:prstGeom>
          </p:spPr>
        </p:pic>
        <p:pic>
          <p:nvPicPr>
            <p:cNvPr id="116" name="Graphic 115">
              <a:extLst>
                <a:ext uri="{FF2B5EF4-FFF2-40B4-BE49-F238E27FC236}">
                  <a16:creationId xmlns:a16="http://schemas.microsoft.com/office/drawing/2014/main" id="{343F3D04-07DD-4303-859C-813973F901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970" y="5154495"/>
              <a:ext cx="339774" cy="339774"/>
            </a:xfrm>
            <a:prstGeom prst="rect">
              <a:avLst/>
            </a:prstGeom>
          </p:spPr>
        </p:pic>
        <p:sp>
          <p:nvSpPr>
            <p:cNvPr id="117" name="TextBox 116">
              <a:extLst>
                <a:ext uri="{FF2B5EF4-FFF2-40B4-BE49-F238E27FC236}">
                  <a16:creationId xmlns:a16="http://schemas.microsoft.com/office/drawing/2014/main" id="{2FA2306B-FF43-40A6-8882-57D4A1A10BB6}"/>
                </a:ext>
              </a:extLst>
            </p:cNvPr>
            <p:cNvSpPr txBox="1"/>
            <p:nvPr/>
          </p:nvSpPr>
          <p:spPr>
            <a:xfrm>
              <a:off x="5401173" y="5544500"/>
              <a:ext cx="1019860" cy="185709"/>
            </a:xfrm>
            <a:prstGeom prst="rect">
              <a:avLst/>
            </a:prstGeom>
          </p:spPr>
          <p:txBody>
            <a:bodyPr wrap="none" lIns="0" tIns="0" rIns="0" bIns="0" rtlCol="0">
              <a:spAutoFit/>
            </a:bodyPr>
            <a:lstStyle/>
            <a:p>
              <a:pPr algn="ctr">
                <a:spcAft>
                  <a:spcPts val="450"/>
                </a:spcAft>
              </a:pPr>
              <a:r>
                <a:rPr lang="en-US" sz="1050" dirty="0">
                  <a:solidFill>
                    <a:srgbClr val="1D428A"/>
                  </a:solidFill>
                  <a:latin typeface="Metropolis"/>
                </a:rPr>
                <a:t>Azure Subscription</a:t>
              </a:r>
            </a:p>
          </p:txBody>
        </p:sp>
      </p:grpSp>
      <p:pic>
        <p:nvPicPr>
          <p:cNvPr id="118" name="Graphic 117">
            <a:extLst>
              <a:ext uri="{FF2B5EF4-FFF2-40B4-BE49-F238E27FC236}">
                <a16:creationId xmlns:a16="http://schemas.microsoft.com/office/drawing/2014/main" id="{3AC0F0E2-A4AB-4879-9A27-61DD9CBCB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334" y="3745777"/>
            <a:ext cx="348198" cy="301643"/>
          </a:xfrm>
          <a:prstGeom prst="rect">
            <a:avLst/>
          </a:prstGeom>
        </p:spPr>
      </p:pic>
      <p:pic>
        <p:nvPicPr>
          <p:cNvPr id="119" name="Graphic 118">
            <a:extLst>
              <a:ext uri="{FF2B5EF4-FFF2-40B4-BE49-F238E27FC236}">
                <a16:creationId xmlns:a16="http://schemas.microsoft.com/office/drawing/2014/main" id="{95BFE49E-FABD-4C7A-B293-23DBD416EB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4669" y="3030668"/>
            <a:ext cx="348198" cy="301643"/>
          </a:xfrm>
          <a:prstGeom prst="rect">
            <a:avLst/>
          </a:prstGeom>
        </p:spPr>
      </p:pic>
      <p:grpSp>
        <p:nvGrpSpPr>
          <p:cNvPr id="120" name="Group 119">
            <a:extLst>
              <a:ext uri="{FF2B5EF4-FFF2-40B4-BE49-F238E27FC236}">
                <a16:creationId xmlns:a16="http://schemas.microsoft.com/office/drawing/2014/main" id="{5690E11A-ABC2-416B-AB99-7652E9267C54}"/>
              </a:ext>
            </a:extLst>
          </p:cNvPr>
          <p:cNvGrpSpPr/>
          <p:nvPr/>
        </p:nvGrpSpPr>
        <p:grpSpPr>
          <a:xfrm>
            <a:off x="4574506" y="4433326"/>
            <a:ext cx="1700057" cy="607874"/>
            <a:chOff x="1833476" y="5119750"/>
            <a:chExt cx="1692656" cy="698637"/>
          </a:xfrm>
        </p:grpSpPr>
        <p:sp>
          <p:nvSpPr>
            <p:cNvPr id="121" name="TextBox 120">
              <a:extLst>
                <a:ext uri="{FF2B5EF4-FFF2-40B4-BE49-F238E27FC236}">
                  <a16:creationId xmlns:a16="http://schemas.microsoft.com/office/drawing/2014/main" id="{2A6859DB-A923-4948-AB11-81F12356C1D6}"/>
                </a:ext>
              </a:extLst>
            </p:cNvPr>
            <p:cNvSpPr txBox="1"/>
            <p:nvPr/>
          </p:nvSpPr>
          <p:spPr>
            <a:xfrm>
              <a:off x="2336176" y="5119750"/>
              <a:ext cx="675119" cy="159179"/>
            </a:xfrm>
            <a:prstGeom prst="rect">
              <a:avLst/>
            </a:prstGeom>
          </p:spPr>
          <p:txBody>
            <a:bodyPr wrap="none" lIns="0" tIns="0" rIns="0" bIns="0" rtlCol="0">
              <a:spAutoFit/>
            </a:bodyPr>
            <a:lstStyle/>
            <a:p>
              <a:pPr algn="ctr">
                <a:spcAft>
                  <a:spcPts val="450"/>
                </a:spcAft>
              </a:pPr>
              <a:r>
                <a:rPr lang="en-US" sz="900" dirty="0">
                  <a:solidFill>
                    <a:srgbClr val="1D428A"/>
                  </a:solidFill>
                  <a:latin typeface="Metropolis"/>
                </a:rPr>
                <a:t>Azure Services</a:t>
              </a:r>
            </a:p>
          </p:txBody>
        </p:sp>
        <p:pic>
          <p:nvPicPr>
            <p:cNvPr id="122" name="Graphic 121">
              <a:extLst>
                <a:ext uri="{FF2B5EF4-FFF2-40B4-BE49-F238E27FC236}">
                  <a16:creationId xmlns:a16="http://schemas.microsoft.com/office/drawing/2014/main" id="{859028C3-A063-480A-8D57-06F3CDA80A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19587" y="5312367"/>
              <a:ext cx="228600" cy="228600"/>
            </a:xfrm>
            <a:prstGeom prst="rect">
              <a:avLst/>
            </a:prstGeom>
          </p:spPr>
        </p:pic>
        <p:pic>
          <p:nvPicPr>
            <p:cNvPr id="123" name="Graphic 122">
              <a:extLst>
                <a:ext uri="{FF2B5EF4-FFF2-40B4-BE49-F238E27FC236}">
                  <a16:creationId xmlns:a16="http://schemas.microsoft.com/office/drawing/2014/main" id="{19EE030B-A6EE-42EC-B8BD-6FEA7FD38F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7532" y="5312367"/>
              <a:ext cx="228600" cy="228600"/>
            </a:xfrm>
            <a:prstGeom prst="rect">
              <a:avLst/>
            </a:prstGeom>
          </p:spPr>
        </p:pic>
        <p:pic>
          <p:nvPicPr>
            <p:cNvPr id="124" name="Graphic 123">
              <a:extLst>
                <a:ext uri="{FF2B5EF4-FFF2-40B4-BE49-F238E27FC236}">
                  <a16:creationId xmlns:a16="http://schemas.microsoft.com/office/drawing/2014/main" id="{EECA424C-0197-4F05-9F2E-70D4FD41AE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6664" y="5588204"/>
              <a:ext cx="228600" cy="228600"/>
            </a:xfrm>
            <a:prstGeom prst="rect">
              <a:avLst/>
            </a:prstGeom>
          </p:spPr>
        </p:pic>
        <p:pic>
          <p:nvPicPr>
            <p:cNvPr id="125" name="Graphic 124">
              <a:extLst>
                <a:ext uri="{FF2B5EF4-FFF2-40B4-BE49-F238E27FC236}">
                  <a16:creationId xmlns:a16="http://schemas.microsoft.com/office/drawing/2014/main" id="{DE71CB3F-6F54-44C3-BB21-8EDF411AD9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92893" y="5570895"/>
              <a:ext cx="228600" cy="228600"/>
            </a:xfrm>
            <a:prstGeom prst="rect">
              <a:avLst/>
            </a:prstGeom>
          </p:spPr>
        </p:pic>
        <p:pic>
          <p:nvPicPr>
            <p:cNvPr id="126" name="Graphic 125">
              <a:extLst>
                <a:ext uri="{FF2B5EF4-FFF2-40B4-BE49-F238E27FC236}">
                  <a16:creationId xmlns:a16="http://schemas.microsoft.com/office/drawing/2014/main" id="{E064BC67-3D47-4165-A302-E846F040170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48041" y="5582679"/>
              <a:ext cx="228600" cy="228600"/>
            </a:xfrm>
            <a:prstGeom prst="rect">
              <a:avLst/>
            </a:prstGeom>
          </p:spPr>
        </p:pic>
        <p:pic>
          <p:nvPicPr>
            <p:cNvPr id="127" name="Graphic 126">
              <a:extLst>
                <a:ext uri="{FF2B5EF4-FFF2-40B4-BE49-F238E27FC236}">
                  <a16:creationId xmlns:a16="http://schemas.microsoft.com/office/drawing/2014/main" id="{F4F66B72-0BB9-49ED-891C-A61C4A7C72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06997" y="5589787"/>
              <a:ext cx="228600" cy="228600"/>
            </a:xfrm>
            <a:prstGeom prst="rect">
              <a:avLst/>
            </a:prstGeom>
          </p:spPr>
        </p:pic>
        <p:pic>
          <p:nvPicPr>
            <p:cNvPr id="128" name="Graphic 127">
              <a:extLst>
                <a:ext uri="{FF2B5EF4-FFF2-40B4-BE49-F238E27FC236}">
                  <a16:creationId xmlns:a16="http://schemas.microsoft.com/office/drawing/2014/main" id="{E7F8FCCB-6B3C-4832-8854-CE4A13B69B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82315" y="5588204"/>
              <a:ext cx="228600" cy="228600"/>
            </a:xfrm>
            <a:prstGeom prst="rect">
              <a:avLst/>
            </a:prstGeom>
          </p:spPr>
        </p:pic>
        <p:pic>
          <p:nvPicPr>
            <p:cNvPr id="129" name="Graphic 128">
              <a:extLst>
                <a:ext uri="{FF2B5EF4-FFF2-40B4-BE49-F238E27FC236}">
                  <a16:creationId xmlns:a16="http://schemas.microsoft.com/office/drawing/2014/main" id="{56E3878D-941D-4730-87A8-501D751AF0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92064" y="5587828"/>
              <a:ext cx="228600" cy="228600"/>
            </a:xfrm>
            <a:prstGeom prst="rect">
              <a:avLst/>
            </a:prstGeom>
          </p:spPr>
        </p:pic>
        <p:pic>
          <p:nvPicPr>
            <p:cNvPr id="130" name="Picture 129">
              <a:extLst>
                <a:ext uri="{FF2B5EF4-FFF2-40B4-BE49-F238E27FC236}">
                  <a16:creationId xmlns:a16="http://schemas.microsoft.com/office/drawing/2014/main" id="{618B822F-0F02-475D-90D5-CFC52CB50BC5}"/>
                </a:ext>
              </a:extLst>
            </p:cNvPr>
            <p:cNvPicPr>
              <a:picLocks noChangeAspect="1"/>
            </p:cNvPicPr>
            <p:nvPr/>
          </p:nvPicPr>
          <p:blipFill>
            <a:blip r:embed="rId26"/>
            <a:stretch>
              <a:fillRect/>
            </a:stretch>
          </p:blipFill>
          <p:spPr>
            <a:xfrm>
              <a:off x="1833476" y="5312367"/>
              <a:ext cx="254977" cy="228600"/>
            </a:xfrm>
            <a:prstGeom prst="rect">
              <a:avLst/>
            </a:prstGeom>
          </p:spPr>
        </p:pic>
        <p:pic>
          <p:nvPicPr>
            <p:cNvPr id="131" name="Picture 130">
              <a:extLst>
                <a:ext uri="{FF2B5EF4-FFF2-40B4-BE49-F238E27FC236}">
                  <a16:creationId xmlns:a16="http://schemas.microsoft.com/office/drawing/2014/main" id="{943510F0-D6CA-40A1-A74D-EBF19A0910B3}"/>
                </a:ext>
              </a:extLst>
            </p:cNvPr>
            <p:cNvPicPr>
              <a:picLocks noChangeAspect="1"/>
            </p:cNvPicPr>
            <p:nvPr/>
          </p:nvPicPr>
          <p:blipFill>
            <a:blip r:embed="rId27"/>
            <a:stretch>
              <a:fillRect/>
            </a:stretch>
          </p:blipFill>
          <p:spPr>
            <a:xfrm>
              <a:off x="2171744" y="5316241"/>
              <a:ext cx="254977" cy="228600"/>
            </a:xfrm>
            <a:prstGeom prst="rect">
              <a:avLst/>
            </a:prstGeom>
          </p:spPr>
        </p:pic>
        <p:pic>
          <p:nvPicPr>
            <p:cNvPr id="132" name="Picture 131">
              <a:extLst>
                <a:ext uri="{FF2B5EF4-FFF2-40B4-BE49-F238E27FC236}">
                  <a16:creationId xmlns:a16="http://schemas.microsoft.com/office/drawing/2014/main" id="{69EC658A-129C-4A3D-ABEA-6FA564911151}"/>
                </a:ext>
              </a:extLst>
            </p:cNvPr>
            <p:cNvPicPr>
              <a:picLocks noChangeAspect="1"/>
            </p:cNvPicPr>
            <p:nvPr/>
          </p:nvPicPr>
          <p:blipFill>
            <a:blip r:embed="rId28"/>
            <a:stretch>
              <a:fillRect/>
            </a:stretch>
          </p:blipFill>
          <p:spPr>
            <a:xfrm>
              <a:off x="2516035" y="5318242"/>
              <a:ext cx="172453" cy="228600"/>
            </a:xfrm>
            <a:prstGeom prst="rect">
              <a:avLst/>
            </a:prstGeom>
          </p:spPr>
        </p:pic>
        <p:pic>
          <p:nvPicPr>
            <p:cNvPr id="133" name="Picture 132">
              <a:extLst>
                <a:ext uri="{FF2B5EF4-FFF2-40B4-BE49-F238E27FC236}">
                  <a16:creationId xmlns:a16="http://schemas.microsoft.com/office/drawing/2014/main" id="{3C0A14C8-01EC-4182-BC75-C1D387CFD533}"/>
                </a:ext>
              </a:extLst>
            </p:cNvPr>
            <p:cNvPicPr>
              <a:picLocks noChangeAspect="1"/>
            </p:cNvPicPr>
            <p:nvPr/>
          </p:nvPicPr>
          <p:blipFill>
            <a:blip r:embed="rId29"/>
            <a:stretch>
              <a:fillRect/>
            </a:stretch>
          </p:blipFill>
          <p:spPr>
            <a:xfrm>
              <a:off x="2772396" y="5324266"/>
              <a:ext cx="169479" cy="228600"/>
            </a:xfrm>
            <a:prstGeom prst="rect">
              <a:avLst/>
            </a:prstGeom>
          </p:spPr>
        </p:pic>
      </p:grpSp>
      <p:sp>
        <p:nvSpPr>
          <p:cNvPr id="134" name="TextBox 133">
            <a:extLst>
              <a:ext uri="{FF2B5EF4-FFF2-40B4-BE49-F238E27FC236}">
                <a16:creationId xmlns:a16="http://schemas.microsoft.com/office/drawing/2014/main" id="{8DA1EB18-D0BF-47A6-8F1F-5B66C5C56B4F}"/>
              </a:ext>
            </a:extLst>
          </p:cNvPr>
          <p:cNvSpPr txBox="1"/>
          <p:nvPr/>
        </p:nvSpPr>
        <p:spPr>
          <a:xfrm>
            <a:off x="3310759" y="988846"/>
            <a:ext cx="1339708" cy="161583"/>
          </a:xfrm>
          <a:prstGeom prst="rect">
            <a:avLst/>
          </a:prstGeom>
          <a:solidFill>
            <a:srgbClr val="FFFFFF"/>
          </a:solidFill>
        </p:spPr>
        <p:txBody>
          <a:bodyPr wrap="square" lIns="0" tIns="0" rIns="0" bIns="0" rtlCol="0">
            <a:spAutoFit/>
          </a:bodyPr>
          <a:lstStyle/>
          <a:p>
            <a:pPr algn="ctr" defTabSz="685800">
              <a:spcAft>
                <a:spcPts val="450"/>
              </a:spcAft>
              <a:defRPr/>
            </a:pPr>
            <a:r>
              <a:rPr lang="en-US" sz="1050" kern="0" dirty="0">
                <a:solidFill>
                  <a:srgbClr val="1D428A"/>
                </a:solidFill>
                <a:latin typeface="Metropolis"/>
              </a:rPr>
              <a:t>Azure Region</a:t>
            </a:r>
          </a:p>
        </p:txBody>
      </p:sp>
      <p:grpSp>
        <p:nvGrpSpPr>
          <p:cNvPr id="135" name="Group 134">
            <a:extLst>
              <a:ext uri="{FF2B5EF4-FFF2-40B4-BE49-F238E27FC236}">
                <a16:creationId xmlns:a16="http://schemas.microsoft.com/office/drawing/2014/main" id="{8BA179C8-220E-4EC3-BEC5-325B233E23D8}"/>
              </a:ext>
            </a:extLst>
          </p:cNvPr>
          <p:cNvGrpSpPr/>
          <p:nvPr/>
        </p:nvGrpSpPr>
        <p:grpSpPr>
          <a:xfrm>
            <a:off x="2037160" y="2020335"/>
            <a:ext cx="1024826" cy="1045904"/>
            <a:chOff x="360755" y="5295218"/>
            <a:chExt cx="736526" cy="900446"/>
          </a:xfrm>
        </p:grpSpPr>
        <p:sp>
          <p:nvSpPr>
            <p:cNvPr id="136" name="Rectangle 135">
              <a:extLst>
                <a:ext uri="{FF2B5EF4-FFF2-40B4-BE49-F238E27FC236}">
                  <a16:creationId xmlns:a16="http://schemas.microsoft.com/office/drawing/2014/main" id="{B5282F19-1AB2-4BE1-94B7-499252D5B962}"/>
                </a:ext>
              </a:extLst>
            </p:cNvPr>
            <p:cNvSpPr/>
            <p:nvPr/>
          </p:nvSpPr>
          <p:spPr>
            <a:xfrm>
              <a:off x="360755" y="5295218"/>
              <a:ext cx="736526" cy="900446"/>
            </a:xfrm>
            <a:prstGeom prst="rect">
              <a:avLst/>
            </a:prstGeom>
            <a:solidFill>
              <a:srgbClr val="FFFF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pic>
          <p:nvPicPr>
            <p:cNvPr id="137" name="Graphic 136">
              <a:extLst>
                <a:ext uri="{FF2B5EF4-FFF2-40B4-BE49-F238E27FC236}">
                  <a16:creationId xmlns:a16="http://schemas.microsoft.com/office/drawing/2014/main" id="{E2FA45CF-D0DF-4343-B39D-25C5625EAA1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102" y="5363465"/>
              <a:ext cx="643176" cy="718501"/>
            </a:xfrm>
            <a:prstGeom prst="rect">
              <a:avLst/>
            </a:prstGeom>
          </p:spPr>
        </p:pic>
      </p:grpSp>
      <p:cxnSp>
        <p:nvCxnSpPr>
          <p:cNvPr id="138" name="Straight Connector 137">
            <a:extLst>
              <a:ext uri="{FF2B5EF4-FFF2-40B4-BE49-F238E27FC236}">
                <a16:creationId xmlns:a16="http://schemas.microsoft.com/office/drawing/2014/main" id="{E5AEBA6E-A5DC-441B-A28A-F9AA98B4A4B0}"/>
              </a:ext>
            </a:extLst>
          </p:cNvPr>
          <p:cNvCxnSpPr>
            <a:cxnSpLocks/>
            <a:stCxn id="105" idx="3"/>
            <a:endCxn id="137" idx="0"/>
          </p:cNvCxnSpPr>
          <p:nvPr/>
        </p:nvCxnSpPr>
        <p:spPr bwMode="gray">
          <a:xfrm flipH="1">
            <a:off x="2517113" y="1736966"/>
            <a:ext cx="1663796" cy="362640"/>
          </a:xfrm>
          <a:prstGeom prst="line">
            <a:avLst/>
          </a:prstGeom>
          <a:noFill/>
          <a:ln w="25400" cap="flat" cmpd="sng" algn="ctr">
            <a:solidFill>
              <a:srgbClr val="7F35B2"/>
            </a:solidFill>
            <a:prstDash val="solid"/>
            <a:miter lim="800000"/>
            <a:tailEnd type="none"/>
          </a:ln>
          <a:effectLst/>
        </p:spPr>
      </p:cxnSp>
      <p:sp>
        <p:nvSpPr>
          <p:cNvPr id="139" name="TextBox 138">
            <a:extLst>
              <a:ext uri="{FF2B5EF4-FFF2-40B4-BE49-F238E27FC236}">
                <a16:creationId xmlns:a16="http://schemas.microsoft.com/office/drawing/2014/main" id="{8CF2BE7E-695B-40BB-A225-6094A3B8A190}"/>
              </a:ext>
            </a:extLst>
          </p:cNvPr>
          <p:cNvSpPr txBox="1"/>
          <p:nvPr/>
        </p:nvSpPr>
        <p:spPr>
          <a:xfrm>
            <a:off x="2220353" y="2956600"/>
            <a:ext cx="599524" cy="276999"/>
          </a:xfrm>
          <a:prstGeom prst="rect">
            <a:avLst/>
          </a:prstGeom>
        </p:spPr>
        <p:txBody>
          <a:bodyPr wrap="none" lIns="0" tIns="0" rIns="0" bIns="0" rtlCol="0">
            <a:spAutoFit/>
          </a:bodyPr>
          <a:lstStyle/>
          <a:p>
            <a:pPr algn="ctr"/>
            <a:r>
              <a:rPr lang="en-US" sz="900">
                <a:solidFill>
                  <a:srgbClr val="3F3F3F">
                    <a:lumMod val="50000"/>
                  </a:srgbClr>
                </a:solidFill>
                <a:latin typeface="Metropolis"/>
              </a:rPr>
              <a:t>On-premises</a:t>
            </a:r>
          </a:p>
          <a:p>
            <a:pPr algn="ctr"/>
            <a:r>
              <a:rPr lang="en-US" sz="900">
                <a:solidFill>
                  <a:srgbClr val="3F3F3F">
                    <a:lumMod val="50000"/>
                  </a:srgbClr>
                </a:solidFill>
                <a:latin typeface="Metropolis"/>
              </a:rPr>
              <a:t>Data Center</a:t>
            </a:r>
          </a:p>
        </p:txBody>
      </p:sp>
      <p:cxnSp>
        <p:nvCxnSpPr>
          <p:cNvPr id="140" name="Straight Connector 139">
            <a:extLst>
              <a:ext uri="{FF2B5EF4-FFF2-40B4-BE49-F238E27FC236}">
                <a16:creationId xmlns:a16="http://schemas.microsoft.com/office/drawing/2014/main" id="{9309A7CF-A8AD-4AAA-A44D-6CB91E7678D7}"/>
              </a:ext>
            </a:extLst>
          </p:cNvPr>
          <p:cNvCxnSpPr>
            <a:cxnSpLocks/>
          </p:cNvCxnSpPr>
          <p:nvPr/>
        </p:nvCxnSpPr>
        <p:spPr bwMode="gray">
          <a:xfrm>
            <a:off x="4490288" y="4251156"/>
            <a:ext cx="0" cy="355531"/>
          </a:xfrm>
          <a:prstGeom prst="line">
            <a:avLst/>
          </a:prstGeom>
          <a:noFill/>
          <a:ln w="19050" cap="flat" cmpd="sng" algn="ctr">
            <a:solidFill>
              <a:srgbClr val="1D428A"/>
            </a:solidFill>
            <a:prstDash val="sysDot"/>
            <a:miter lim="800000"/>
            <a:tailEnd type="none"/>
          </a:ln>
          <a:effectLst/>
        </p:spPr>
      </p:cxnSp>
      <p:sp>
        <p:nvSpPr>
          <p:cNvPr id="141" name="Rectangle: Rounded Corners 140">
            <a:extLst>
              <a:ext uri="{FF2B5EF4-FFF2-40B4-BE49-F238E27FC236}">
                <a16:creationId xmlns:a16="http://schemas.microsoft.com/office/drawing/2014/main" id="{AAFD5343-09BB-4299-AD95-54E836AAC7D6}"/>
              </a:ext>
            </a:extLst>
          </p:cNvPr>
          <p:cNvSpPr/>
          <p:nvPr/>
        </p:nvSpPr>
        <p:spPr>
          <a:xfrm>
            <a:off x="4489433" y="4433326"/>
            <a:ext cx="1955562" cy="648521"/>
          </a:xfrm>
          <a:prstGeom prst="roundRect">
            <a:avLst/>
          </a:prstGeom>
          <a:noFill/>
          <a:ln w="19050" cap="flat" cmpd="sng" algn="ctr">
            <a:solidFill>
              <a:srgbClr val="1D428A"/>
            </a:solidFill>
            <a:prstDash val="sysDot"/>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cxnSp>
        <p:nvCxnSpPr>
          <p:cNvPr id="142" name="Straight Connector 141">
            <a:extLst>
              <a:ext uri="{FF2B5EF4-FFF2-40B4-BE49-F238E27FC236}">
                <a16:creationId xmlns:a16="http://schemas.microsoft.com/office/drawing/2014/main" id="{EC5F26F4-6C44-4FB1-AC42-98374F08CD56}"/>
              </a:ext>
            </a:extLst>
          </p:cNvPr>
          <p:cNvCxnSpPr>
            <a:cxnSpLocks/>
          </p:cNvCxnSpPr>
          <p:nvPr/>
        </p:nvCxnSpPr>
        <p:spPr bwMode="gray">
          <a:xfrm flipH="1">
            <a:off x="7937689" y="2482122"/>
            <a:ext cx="438259" cy="0"/>
          </a:xfrm>
          <a:prstGeom prst="line">
            <a:avLst/>
          </a:prstGeom>
          <a:noFill/>
          <a:ln w="25400" cap="flat" cmpd="sng" algn="ctr">
            <a:solidFill>
              <a:srgbClr val="7F35B2"/>
            </a:solidFill>
            <a:prstDash val="sysDot"/>
            <a:miter lim="800000"/>
            <a:tailEnd type="none"/>
          </a:ln>
          <a:effectLst/>
        </p:spPr>
      </p:cxnSp>
      <p:pic>
        <p:nvPicPr>
          <p:cNvPr id="143" name="Picture 142">
            <a:extLst>
              <a:ext uri="{FF2B5EF4-FFF2-40B4-BE49-F238E27FC236}">
                <a16:creationId xmlns:a16="http://schemas.microsoft.com/office/drawing/2014/main" id="{37BF7E7F-B672-4801-97E3-8403C16E458E}"/>
              </a:ext>
            </a:extLst>
          </p:cNvPr>
          <p:cNvPicPr>
            <a:picLocks noChangeAspect="1"/>
          </p:cNvPicPr>
          <p:nvPr/>
        </p:nvPicPr>
        <p:blipFill>
          <a:blip r:embed="rId32"/>
          <a:stretch>
            <a:fillRect/>
          </a:stretch>
        </p:blipFill>
        <p:spPr>
          <a:xfrm>
            <a:off x="7425181" y="3745292"/>
            <a:ext cx="529966" cy="459108"/>
          </a:xfrm>
          <a:prstGeom prst="rect">
            <a:avLst/>
          </a:prstGeom>
        </p:spPr>
      </p:pic>
      <p:sp>
        <p:nvSpPr>
          <p:cNvPr id="144" name="TextBox 143">
            <a:extLst>
              <a:ext uri="{FF2B5EF4-FFF2-40B4-BE49-F238E27FC236}">
                <a16:creationId xmlns:a16="http://schemas.microsoft.com/office/drawing/2014/main" id="{6E6F5985-F694-46BE-9E68-71868ED7617A}"/>
              </a:ext>
            </a:extLst>
          </p:cNvPr>
          <p:cNvSpPr txBox="1"/>
          <p:nvPr/>
        </p:nvSpPr>
        <p:spPr>
          <a:xfrm>
            <a:off x="6599919" y="3337928"/>
            <a:ext cx="2170758" cy="345544"/>
          </a:xfrm>
          <a:prstGeom prst="rect">
            <a:avLst/>
          </a:prstGeom>
          <a:noFill/>
        </p:spPr>
        <p:txBody>
          <a:bodyPr wrap="square" lIns="0" tIns="0" rIns="0" bIns="0" rtlCol="0">
            <a:spAutoFit/>
          </a:bodyPr>
          <a:lstStyle/>
          <a:p>
            <a:pPr algn="ctr">
              <a:lnSpc>
                <a:spcPct val="130000"/>
              </a:lnSpc>
            </a:pPr>
            <a:r>
              <a:rPr lang="en-US" sz="900" dirty="0">
                <a:solidFill>
                  <a:srgbClr val="78BE20"/>
                </a:solidFill>
                <a:latin typeface="Metropolis"/>
              </a:rPr>
              <a:t>AVS NSX-T</a:t>
            </a:r>
            <a:br>
              <a:rPr lang="en-US" sz="900" dirty="0">
                <a:solidFill>
                  <a:srgbClr val="78BE20"/>
                </a:solidFill>
                <a:latin typeface="Metropolis"/>
              </a:rPr>
            </a:br>
            <a:r>
              <a:rPr lang="en-US" sz="900" dirty="0">
                <a:solidFill>
                  <a:srgbClr val="78BE20"/>
                </a:solidFill>
                <a:latin typeface="Metropolis"/>
              </a:rPr>
              <a:t>Network Segments</a:t>
            </a:r>
          </a:p>
        </p:txBody>
      </p:sp>
      <p:cxnSp>
        <p:nvCxnSpPr>
          <p:cNvPr id="145" name="Straight Connector 144">
            <a:extLst>
              <a:ext uri="{FF2B5EF4-FFF2-40B4-BE49-F238E27FC236}">
                <a16:creationId xmlns:a16="http://schemas.microsoft.com/office/drawing/2014/main" id="{AD7A99DA-4ECA-407C-95AF-4BA9565F0632}"/>
              </a:ext>
            </a:extLst>
          </p:cNvPr>
          <p:cNvCxnSpPr>
            <a:cxnSpLocks/>
            <a:stCxn id="110" idx="3"/>
            <a:endCxn id="105" idx="1"/>
          </p:cNvCxnSpPr>
          <p:nvPr/>
        </p:nvCxnSpPr>
        <p:spPr bwMode="gray">
          <a:xfrm flipH="1">
            <a:off x="4833203" y="1736965"/>
            <a:ext cx="3202097" cy="1"/>
          </a:xfrm>
          <a:prstGeom prst="line">
            <a:avLst/>
          </a:prstGeom>
          <a:noFill/>
          <a:ln w="25400" cap="flat" cmpd="sng" algn="ctr">
            <a:solidFill>
              <a:srgbClr val="7F35B2"/>
            </a:solidFill>
            <a:prstDash val="solid"/>
            <a:miter lim="800000"/>
            <a:tailEnd type="none"/>
          </a:ln>
          <a:effectLst/>
        </p:spPr>
      </p:cxnSp>
      <p:pic>
        <p:nvPicPr>
          <p:cNvPr id="146" name="Graphic 145">
            <a:extLst>
              <a:ext uri="{FF2B5EF4-FFF2-40B4-BE49-F238E27FC236}">
                <a16:creationId xmlns:a16="http://schemas.microsoft.com/office/drawing/2014/main" id="{763A9A84-18DF-4379-B058-59ACA71644CD}"/>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126551" y="1605331"/>
            <a:ext cx="311932" cy="270226"/>
          </a:xfrm>
          <a:prstGeom prst="rect">
            <a:avLst/>
          </a:prstGeom>
        </p:spPr>
      </p:pic>
      <p:sp>
        <p:nvSpPr>
          <p:cNvPr id="147" name="TextBox 146">
            <a:extLst>
              <a:ext uri="{FF2B5EF4-FFF2-40B4-BE49-F238E27FC236}">
                <a16:creationId xmlns:a16="http://schemas.microsoft.com/office/drawing/2014/main" id="{734CEFFC-7715-4E83-9E05-5BDA1618A02B}"/>
              </a:ext>
            </a:extLst>
          </p:cNvPr>
          <p:cNvSpPr txBox="1"/>
          <p:nvPr/>
        </p:nvSpPr>
        <p:spPr>
          <a:xfrm>
            <a:off x="5436835" y="1404926"/>
            <a:ext cx="1746168" cy="138499"/>
          </a:xfrm>
          <a:prstGeom prst="rect">
            <a:avLst/>
          </a:prstGeom>
        </p:spPr>
        <p:txBody>
          <a:bodyPr wrap="square" lIns="0" tIns="0" rIns="0" bIns="0" rtlCol="0">
            <a:spAutoFit/>
          </a:bodyPr>
          <a:lstStyle/>
          <a:p>
            <a:pPr algn="ctr"/>
            <a:r>
              <a:rPr lang="en-US" sz="900" dirty="0">
                <a:solidFill>
                  <a:srgbClr val="3F3F3F">
                    <a:lumMod val="50000"/>
                  </a:srgbClr>
                </a:solidFill>
                <a:latin typeface="Metropolis"/>
              </a:rPr>
              <a:t>ExpressRoute GlobalReach</a:t>
            </a:r>
          </a:p>
        </p:txBody>
      </p:sp>
      <p:pic>
        <p:nvPicPr>
          <p:cNvPr id="148" name="Graphic 147">
            <a:extLst>
              <a:ext uri="{FF2B5EF4-FFF2-40B4-BE49-F238E27FC236}">
                <a16:creationId xmlns:a16="http://schemas.microsoft.com/office/drawing/2014/main" id="{EB62A48A-9220-411E-BC5F-EC312AB040C9}"/>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rot="20669018">
            <a:off x="3432524" y="1735046"/>
            <a:ext cx="311932" cy="270226"/>
          </a:xfrm>
          <a:prstGeom prst="rect">
            <a:avLst/>
          </a:prstGeom>
        </p:spPr>
      </p:pic>
      <p:sp>
        <p:nvSpPr>
          <p:cNvPr id="149" name="TextBox 148">
            <a:extLst>
              <a:ext uri="{FF2B5EF4-FFF2-40B4-BE49-F238E27FC236}">
                <a16:creationId xmlns:a16="http://schemas.microsoft.com/office/drawing/2014/main" id="{09813D2A-3342-4280-869D-F3B19609468B}"/>
              </a:ext>
            </a:extLst>
          </p:cNvPr>
          <p:cNvSpPr txBox="1"/>
          <p:nvPr/>
        </p:nvSpPr>
        <p:spPr>
          <a:xfrm rot="20691345">
            <a:off x="3394656" y="2017590"/>
            <a:ext cx="634789" cy="13849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0" name="Graphic 149">
            <a:extLst>
              <a:ext uri="{FF2B5EF4-FFF2-40B4-BE49-F238E27FC236}">
                <a16:creationId xmlns:a16="http://schemas.microsoft.com/office/drawing/2014/main" id="{5721AC5B-920B-407E-AE31-0D980A72C26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514608" y="3136378"/>
            <a:ext cx="513732" cy="445046"/>
          </a:xfrm>
          <a:prstGeom prst="rect">
            <a:avLst/>
          </a:prstGeom>
        </p:spPr>
      </p:pic>
      <p:grpSp>
        <p:nvGrpSpPr>
          <p:cNvPr id="151" name="Group 150">
            <a:extLst>
              <a:ext uri="{FF2B5EF4-FFF2-40B4-BE49-F238E27FC236}">
                <a16:creationId xmlns:a16="http://schemas.microsoft.com/office/drawing/2014/main" id="{F3DC0F09-C485-4F2A-949D-CFF559DE94C9}"/>
              </a:ext>
            </a:extLst>
          </p:cNvPr>
          <p:cNvGrpSpPr/>
          <p:nvPr/>
        </p:nvGrpSpPr>
        <p:grpSpPr>
          <a:xfrm>
            <a:off x="6812756" y="2383248"/>
            <a:ext cx="1019994" cy="234671"/>
            <a:chOff x="4991560" y="3245064"/>
            <a:chExt cx="1015554" cy="269711"/>
          </a:xfrm>
        </p:grpSpPr>
        <p:sp>
          <p:nvSpPr>
            <p:cNvPr id="152" name="TextBox 151">
              <a:extLst>
                <a:ext uri="{FF2B5EF4-FFF2-40B4-BE49-F238E27FC236}">
                  <a16:creationId xmlns:a16="http://schemas.microsoft.com/office/drawing/2014/main" id="{9681A5C1-F4A2-46E6-A6DA-8617FD132E1B}"/>
                </a:ext>
              </a:extLst>
            </p:cNvPr>
            <p:cNvSpPr txBox="1"/>
            <p:nvPr/>
          </p:nvSpPr>
          <p:spPr>
            <a:xfrm rot="21536670">
              <a:off x="5375088" y="3286860"/>
              <a:ext cx="632026" cy="159179"/>
            </a:xfrm>
            <a:prstGeom prst="rect">
              <a:avLst/>
            </a:prstGeom>
          </p:spPr>
          <p:txBody>
            <a:bodyPr wrap="none" lIns="0" tIns="0" rIns="0" bIns="0" rtlCol="0">
              <a:spAutoFit/>
            </a:bodyPr>
            <a:lstStyle/>
            <a:p>
              <a:pPr algn="ctr"/>
              <a:r>
                <a:rPr lang="en-US" sz="900" dirty="0">
                  <a:solidFill>
                    <a:srgbClr val="3F3F3F">
                      <a:lumMod val="50000"/>
                    </a:srgbClr>
                  </a:solidFill>
                  <a:latin typeface="Metropolis"/>
                </a:rPr>
                <a:t>ExpressRoute</a:t>
              </a:r>
            </a:p>
          </p:txBody>
        </p:sp>
        <p:pic>
          <p:nvPicPr>
            <p:cNvPr id="153" name="Graphic 152">
              <a:extLst>
                <a:ext uri="{FF2B5EF4-FFF2-40B4-BE49-F238E27FC236}">
                  <a16:creationId xmlns:a16="http://schemas.microsoft.com/office/drawing/2014/main" id="{DB4CAC95-23C0-4AD4-BCCD-3D71EFDBD61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991560" y="3245064"/>
              <a:ext cx="269711" cy="269711"/>
            </a:xfrm>
            <a:prstGeom prst="rect">
              <a:avLst/>
            </a:prstGeom>
          </p:spPr>
        </p:pic>
      </p:grpSp>
      <p:cxnSp>
        <p:nvCxnSpPr>
          <p:cNvPr id="154" name="Straight Connector 153">
            <a:extLst>
              <a:ext uri="{FF2B5EF4-FFF2-40B4-BE49-F238E27FC236}">
                <a16:creationId xmlns:a16="http://schemas.microsoft.com/office/drawing/2014/main" id="{B412C2F3-E06C-4073-973D-0FAC5E5AA0B9}"/>
              </a:ext>
            </a:extLst>
          </p:cNvPr>
          <p:cNvCxnSpPr>
            <a:cxnSpLocks/>
          </p:cNvCxnSpPr>
          <p:nvPr/>
        </p:nvCxnSpPr>
        <p:spPr bwMode="gray">
          <a:xfrm>
            <a:off x="6257966" y="2496607"/>
            <a:ext cx="554792" cy="3977"/>
          </a:xfrm>
          <a:prstGeom prst="line">
            <a:avLst/>
          </a:prstGeom>
          <a:noFill/>
          <a:ln w="25400" cap="flat" cmpd="sng" algn="ctr">
            <a:solidFill>
              <a:srgbClr val="7F35B2"/>
            </a:solidFill>
            <a:prstDash val="sysDot"/>
            <a:miter lim="800000"/>
            <a:tailEnd type="none"/>
          </a:ln>
          <a:effectLst/>
        </p:spPr>
      </p:cxnSp>
      <p:cxnSp>
        <p:nvCxnSpPr>
          <p:cNvPr id="155" name="Straight Connector 154">
            <a:extLst>
              <a:ext uri="{FF2B5EF4-FFF2-40B4-BE49-F238E27FC236}">
                <a16:creationId xmlns:a16="http://schemas.microsoft.com/office/drawing/2014/main" id="{96CEAA61-9A28-4DC7-800D-2200C1F11B9E}"/>
              </a:ext>
            </a:extLst>
          </p:cNvPr>
          <p:cNvCxnSpPr>
            <a:cxnSpLocks/>
          </p:cNvCxnSpPr>
          <p:nvPr/>
        </p:nvCxnSpPr>
        <p:spPr bwMode="gray">
          <a:xfrm flipV="1">
            <a:off x="4682866" y="1736964"/>
            <a:ext cx="3352434" cy="1444524"/>
          </a:xfrm>
          <a:prstGeom prst="line">
            <a:avLst/>
          </a:prstGeom>
          <a:noFill/>
          <a:ln w="25400" cap="flat" cmpd="sng" algn="ctr">
            <a:solidFill>
              <a:srgbClr val="7F35B2"/>
            </a:solidFill>
            <a:prstDash val="solid"/>
            <a:miter lim="800000"/>
            <a:tailEnd type="none"/>
          </a:ln>
          <a:effectLst/>
        </p:spPr>
      </p:cxnSp>
      <p:cxnSp>
        <p:nvCxnSpPr>
          <p:cNvPr id="156" name="Straight Connector 155">
            <a:extLst>
              <a:ext uri="{FF2B5EF4-FFF2-40B4-BE49-F238E27FC236}">
                <a16:creationId xmlns:a16="http://schemas.microsoft.com/office/drawing/2014/main" id="{C5DBAC68-2B48-4212-9150-FC0D6760151C}"/>
              </a:ext>
            </a:extLst>
          </p:cNvPr>
          <p:cNvCxnSpPr>
            <a:cxnSpLocks/>
          </p:cNvCxnSpPr>
          <p:nvPr/>
        </p:nvCxnSpPr>
        <p:spPr bwMode="gray">
          <a:xfrm>
            <a:off x="4835704" y="3234679"/>
            <a:ext cx="122516" cy="25265"/>
          </a:xfrm>
          <a:prstGeom prst="line">
            <a:avLst/>
          </a:prstGeom>
          <a:noFill/>
          <a:ln w="25400" cap="flat" cmpd="sng" algn="ctr">
            <a:solidFill>
              <a:srgbClr val="0091DA"/>
            </a:solidFill>
            <a:prstDash val="solid"/>
            <a:miter lim="800000"/>
            <a:tailEnd type="none"/>
          </a:ln>
          <a:effectLst/>
        </p:spPr>
      </p:cxnSp>
      <p:cxnSp>
        <p:nvCxnSpPr>
          <p:cNvPr id="157" name="Straight Connector 156">
            <a:extLst>
              <a:ext uri="{FF2B5EF4-FFF2-40B4-BE49-F238E27FC236}">
                <a16:creationId xmlns:a16="http://schemas.microsoft.com/office/drawing/2014/main" id="{355AB618-0263-455B-BF70-B92A6FEE37F6}"/>
              </a:ext>
            </a:extLst>
          </p:cNvPr>
          <p:cNvCxnSpPr>
            <a:cxnSpLocks/>
          </p:cNvCxnSpPr>
          <p:nvPr/>
        </p:nvCxnSpPr>
        <p:spPr bwMode="gray">
          <a:xfrm flipV="1">
            <a:off x="4821399" y="3106253"/>
            <a:ext cx="65660" cy="115695"/>
          </a:xfrm>
          <a:prstGeom prst="line">
            <a:avLst/>
          </a:prstGeom>
          <a:noFill/>
          <a:ln w="25400" cap="flat" cmpd="sng" algn="ctr">
            <a:solidFill>
              <a:srgbClr val="0091DA"/>
            </a:solidFill>
            <a:prstDash val="solid"/>
            <a:miter lim="800000"/>
            <a:tailEnd type="none"/>
          </a:ln>
          <a:effectLst/>
        </p:spPr>
      </p:cxnSp>
      <p:cxnSp>
        <p:nvCxnSpPr>
          <p:cNvPr id="158" name="Straight Arrow Connector 157">
            <a:extLst>
              <a:ext uri="{FF2B5EF4-FFF2-40B4-BE49-F238E27FC236}">
                <a16:creationId xmlns:a16="http://schemas.microsoft.com/office/drawing/2014/main" id="{1EE0CC15-F38F-4189-8B45-F3CE208FFB0E}"/>
              </a:ext>
            </a:extLst>
          </p:cNvPr>
          <p:cNvCxnSpPr>
            <a:cxnSpLocks/>
          </p:cNvCxnSpPr>
          <p:nvPr/>
        </p:nvCxnSpPr>
        <p:spPr bwMode="gray">
          <a:xfrm flipV="1">
            <a:off x="8278534" y="2097902"/>
            <a:ext cx="3" cy="1108391"/>
          </a:xfrm>
          <a:prstGeom prst="straightConnector1">
            <a:avLst/>
          </a:prstGeom>
          <a:noFill/>
          <a:ln w="38100" cap="flat" cmpd="sng" algn="ctr">
            <a:solidFill>
              <a:srgbClr val="0091DA"/>
            </a:solidFill>
            <a:prstDash val="sysDash"/>
            <a:miter lim="800000"/>
            <a:headEnd type="none"/>
            <a:tailEnd type="none"/>
          </a:ln>
          <a:effectLst/>
        </p:spPr>
      </p:cxnSp>
      <p:cxnSp>
        <p:nvCxnSpPr>
          <p:cNvPr id="159" name="Straight Connector 158">
            <a:extLst>
              <a:ext uri="{FF2B5EF4-FFF2-40B4-BE49-F238E27FC236}">
                <a16:creationId xmlns:a16="http://schemas.microsoft.com/office/drawing/2014/main" id="{48672B6D-D579-4469-B273-BDD1FC60D6B8}"/>
              </a:ext>
            </a:extLst>
          </p:cNvPr>
          <p:cNvCxnSpPr>
            <a:cxnSpLocks/>
          </p:cNvCxnSpPr>
          <p:nvPr/>
        </p:nvCxnSpPr>
        <p:spPr bwMode="gray">
          <a:xfrm flipV="1">
            <a:off x="8282970" y="3131702"/>
            <a:ext cx="88195" cy="68184"/>
          </a:xfrm>
          <a:prstGeom prst="line">
            <a:avLst/>
          </a:prstGeom>
          <a:noFill/>
          <a:ln w="25400" cap="flat" cmpd="sng" algn="ctr">
            <a:solidFill>
              <a:srgbClr val="0091DA"/>
            </a:solidFill>
            <a:prstDash val="solid"/>
            <a:miter lim="800000"/>
            <a:tailEnd type="none"/>
          </a:ln>
          <a:effectLst/>
        </p:spPr>
      </p:cxnSp>
      <p:cxnSp>
        <p:nvCxnSpPr>
          <p:cNvPr id="160" name="Straight Connector 159">
            <a:extLst>
              <a:ext uri="{FF2B5EF4-FFF2-40B4-BE49-F238E27FC236}">
                <a16:creationId xmlns:a16="http://schemas.microsoft.com/office/drawing/2014/main" id="{051F486B-64A0-4D90-972E-C0092BD2B6DB}"/>
              </a:ext>
            </a:extLst>
          </p:cNvPr>
          <p:cNvCxnSpPr>
            <a:cxnSpLocks/>
          </p:cNvCxnSpPr>
          <p:nvPr/>
        </p:nvCxnSpPr>
        <p:spPr bwMode="gray">
          <a:xfrm flipH="1" flipV="1">
            <a:off x="8177540" y="3129632"/>
            <a:ext cx="83857" cy="61868"/>
          </a:xfrm>
          <a:prstGeom prst="line">
            <a:avLst/>
          </a:prstGeom>
          <a:noFill/>
          <a:ln w="25400" cap="flat" cmpd="sng" algn="ctr">
            <a:solidFill>
              <a:srgbClr val="0091DA"/>
            </a:solidFill>
            <a:prstDash val="solid"/>
            <a:miter lim="800000"/>
            <a:tailEnd type="none"/>
          </a:ln>
          <a:effectLst/>
        </p:spPr>
      </p:cxnSp>
      <p:cxnSp>
        <p:nvCxnSpPr>
          <p:cNvPr id="161" name="Straight Arrow Connector 160">
            <a:extLst>
              <a:ext uri="{FF2B5EF4-FFF2-40B4-BE49-F238E27FC236}">
                <a16:creationId xmlns:a16="http://schemas.microsoft.com/office/drawing/2014/main" id="{4C06E1CB-7AEA-4213-BFBB-B8A6F612E394}"/>
              </a:ext>
            </a:extLst>
          </p:cNvPr>
          <p:cNvCxnSpPr>
            <a:cxnSpLocks/>
          </p:cNvCxnSpPr>
          <p:nvPr/>
        </p:nvCxnSpPr>
        <p:spPr bwMode="gray">
          <a:xfrm flipH="1" flipV="1">
            <a:off x="4895676" y="1661745"/>
            <a:ext cx="2940809" cy="4276"/>
          </a:xfrm>
          <a:prstGeom prst="straightConnector1">
            <a:avLst/>
          </a:prstGeom>
          <a:noFill/>
          <a:ln w="38100" cap="flat" cmpd="sng" algn="ctr">
            <a:solidFill>
              <a:srgbClr val="459B36"/>
            </a:solidFill>
            <a:prstDash val="sysDash"/>
            <a:miter lim="800000"/>
            <a:headEnd type="none"/>
            <a:tailEnd type="none"/>
          </a:ln>
          <a:effectLst/>
        </p:spPr>
      </p:cxnSp>
      <p:cxnSp>
        <p:nvCxnSpPr>
          <p:cNvPr id="162" name="Straight Arrow Connector 161">
            <a:extLst>
              <a:ext uri="{FF2B5EF4-FFF2-40B4-BE49-F238E27FC236}">
                <a16:creationId xmlns:a16="http://schemas.microsoft.com/office/drawing/2014/main" id="{390293D4-A026-4D1D-AC7B-F183ACDB5C03}"/>
              </a:ext>
            </a:extLst>
          </p:cNvPr>
          <p:cNvCxnSpPr>
            <a:cxnSpLocks/>
          </p:cNvCxnSpPr>
          <p:nvPr/>
        </p:nvCxnSpPr>
        <p:spPr bwMode="gray">
          <a:xfrm flipH="1">
            <a:off x="4828479" y="1901497"/>
            <a:ext cx="3104777" cy="1334426"/>
          </a:xfrm>
          <a:prstGeom prst="straightConnector1">
            <a:avLst/>
          </a:prstGeom>
          <a:noFill/>
          <a:ln w="38100" cap="flat" cmpd="sng" algn="ctr">
            <a:solidFill>
              <a:srgbClr val="0091DA"/>
            </a:solidFill>
            <a:prstDash val="sysDash"/>
            <a:miter lim="800000"/>
            <a:headEnd type="none"/>
            <a:tailEnd type="none"/>
          </a:ln>
          <a:effectLst/>
        </p:spPr>
      </p:cxnSp>
      <p:cxnSp>
        <p:nvCxnSpPr>
          <p:cNvPr id="163" name="Straight Arrow Connector 162">
            <a:extLst>
              <a:ext uri="{FF2B5EF4-FFF2-40B4-BE49-F238E27FC236}">
                <a16:creationId xmlns:a16="http://schemas.microsoft.com/office/drawing/2014/main" id="{C5CD5710-5797-40D2-8907-D6F855092A1E}"/>
              </a:ext>
            </a:extLst>
          </p:cNvPr>
          <p:cNvCxnSpPr>
            <a:cxnSpLocks/>
          </p:cNvCxnSpPr>
          <p:nvPr/>
        </p:nvCxnSpPr>
        <p:spPr bwMode="gray">
          <a:xfrm flipV="1">
            <a:off x="2567598" y="1632665"/>
            <a:ext cx="1503169" cy="334743"/>
          </a:xfrm>
          <a:prstGeom prst="straightConnector1">
            <a:avLst/>
          </a:prstGeom>
          <a:noFill/>
          <a:ln w="38100" cap="flat" cmpd="sng" algn="ctr">
            <a:solidFill>
              <a:srgbClr val="459B36"/>
            </a:solidFill>
            <a:prstDash val="sysDash"/>
            <a:miter lim="800000"/>
            <a:headEnd type="none"/>
            <a:tailEnd type="none"/>
          </a:ln>
          <a:effectLst/>
        </p:spPr>
      </p:cxnSp>
      <p:cxnSp>
        <p:nvCxnSpPr>
          <p:cNvPr id="164" name="Straight Connector 163">
            <a:extLst>
              <a:ext uri="{FF2B5EF4-FFF2-40B4-BE49-F238E27FC236}">
                <a16:creationId xmlns:a16="http://schemas.microsoft.com/office/drawing/2014/main" id="{43CA8744-19DE-44FE-A054-4D388BAC91B4}"/>
              </a:ext>
            </a:extLst>
          </p:cNvPr>
          <p:cNvCxnSpPr>
            <a:cxnSpLocks/>
          </p:cNvCxnSpPr>
          <p:nvPr/>
        </p:nvCxnSpPr>
        <p:spPr bwMode="gray">
          <a:xfrm>
            <a:off x="2548035" y="1987728"/>
            <a:ext cx="146677" cy="25157"/>
          </a:xfrm>
          <a:prstGeom prst="line">
            <a:avLst/>
          </a:prstGeom>
          <a:noFill/>
          <a:ln w="25400" cap="flat" cmpd="sng" algn="ctr">
            <a:solidFill>
              <a:srgbClr val="459B36"/>
            </a:solidFill>
            <a:prstDash val="solid"/>
            <a:miter lim="800000"/>
            <a:tailEnd type="none"/>
          </a:ln>
          <a:effectLst/>
        </p:spPr>
      </p:cxnSp>
      <p:cxnSp>
        <p:nvCxnSpPr>
          <p:cNvPr id="165" name="Straight Connector 164">
            <a:extLst>
              <a:ext uri="{FF2B5EF4-FFF2-40B4-BE49-F238E27FC236}">
                <a16:creationId xmlns:a16="http://schemas.microsoft.com/office/drawing/2014/main" id="{1FE86720-8D6F-4D10-9E0B-A0A1DD217620}"/>
              </a:ext>
            </a:extLst>
          </p:cNvPr>
          <p:cNvCxnSpPr>
            <a:cxnSpLocks/>
          </p:cNvCxnSpPr>
          <p:nvPr/>
        </p:nvCxnSpPr>
        <p:spPr bwMode="gray">
          <a:xfrm flipV="1">
            <a:off x="2555333" y="1873649"/>
            <a:ext cx="65660" cy="115695"/>
          </a:xfrm>
          <a:prstGeom prst="line">
            <a:avLst/>
          </a:prstGeom>
          <a:noFill/>
          <a:ln w="25400" cap="flat" cmpd="sng" algn="ctr">
            <a:solidFill>
              <a:srgbClr val="459B36"/>
            </a:solidFill>
            <a:prstDash val="solid"/>
            <a:miter lim="800000"/>
            <a:tailEnd type="none"/>
          </a:ln>
          <a:effectLst/>
        </p:spPr>
      </p:cxnSp>
      <p:cxnSp>
        <p:nvCxnSpPr>
          <p:cNvPr id="166" name="Straight Arrow Connector 165">
            <a:extLst>
              <a:ext uri="{FF2B5EF4-FFF2-40B4-BE49-F238E27FC236}">
                <a16:creationId xmlns:a16="http://schemas.microsoft.com/office/drawing/2014/main" id="{2850596B-4EFF-4CEE-831D-DE31FE961332}"/>
              </a:ext>
            </a:extLst>
          </p:cNvPr>
          <p:cNvCxnSpPr>
            <a:cxnSpLocks/>
          </p:cNvCxnSpPr>
          <p:nvPr/>
        </p:nvCxnSpPr>
        <p:spPr bwMode="gray">
          <a:xfrm flipV="1">
            <a:off x="8516776" y="2097902"/>
            <a:ext cx="3" cy="1108391"/>
          </a:xfrm>
          <a:prstGeom prst="straightConnector1">
            <a:avLst/>
          </a:prstGeom>
          <a:noFill/>
          <a:ln w="38100" cap="flat" cmpd="sng" algn="ctr">
            <a:solidFill>
              <a:srgbClr val="459B36"/>
            </a:solidFill>
            <a:prstDash val="sysDash"/>
            <a:miter lim="800000"/>
            <a:headEnd type="none"/>
            <a:tailEnd type="none"/>
          </a:ln>
          <a:effectLst/>
        </p:spPr>
      </p:cxnSp>
      <p:cxnSp>
        <p:nvCxnSpPr>
          <p:cNvPr id="167" name="Straight Connector 166">
            <a:extLst>
              <a:ext uri="{FF2B5EF4-FFF2-40B4-BE49-F238E27FC236}">
                <a16:creationId xmlns:a16="http://schemas.microsoft.com/office/drawing/2014/main" id="{60627902-3451-4708-8D85-3600682B4131}"/>
              </a:ext>
            </a:extLst>
          </p:cNvPr>
          <p:cNvCxnSpPr>
            <a:cxnSpLocks/>
          </p:cNvCxnSpPr>
          <p:nvPr/>
        </p:nvCxnSpPr>
        <p:spPr bwMode="gray">
          <a:xfrm flipV="1">
            <a:off x="8521212" y="3131702"/>
            <a:ext cx="88195" cy="68184"/>
          </a:xfrm>
          <a:prstGeom prst="line">
            <a:avLst/>
          </a:prstGeom>
          <a:noFill/>
          <a:ln w="25400" cap="flat" cmpd="sng" algn="ctr">
            <a:solidFill>
              <a:srgbClr val="459B36"/>
            </a:solidFill>
            <a:prstDash val="solid"/>
            <a:miter lim="800000"/>
            <a:tailEnd type="none"/>
          </a:ln>
          <a:effectLst/>
        </p:spPr>
      </p:cxnSp>
      <p:cxnSp>
        <p:nvCxnSpPr>
          <p:cNvPr id="168" name="Straight Connector 167">
            <a:extLst>
              <a:ext uri="{FF2B5EF4-FFF2-40B4-BE49-F238E27FC236}">
                <a16:creationId xmlns:a16="http://schemas.microsoft.com/office/drawing/2014/main" id="{F2AF8FA6-1D4C-4B07-81DB-AFD91E69ABB6}"/>
              </a:ext>
            </a:extLst>
          </p:cNvPr>
          <p:cNvCxnSpPr>
            <a:cxnSpLocks/>
          </p:cNvCxnSpPr>
          <p:nvPr/>
        </p:nvCxnSpPr>
        <p:spPr bwMode="gray">
          <a:xfrm flipH="1" flipV="1">
            <a:off x="8415782" y="3129632"/>
            <a:ext cx="83857" cy="61868"/>
          </a:xfrm>
          <a:prstGeom prst="line">
            <a:avLst/>
          </a:prstGeom>
          <a:noFill/>
          <a:ln w="25400" cap="flat" cmpd="sng" algn="ctr">
            <a:solidFill>
              <a:srgbClr val="459B36"/>
            </a:solidFill>
            <a:prstDash val="solid"/>
            <a:miter lim="800000"/>
            <a:tailEnd type="none"/>
          </a:ln>
          <a:effectLst/>
        </p:spPr>
      </p:cxnSp>
      <p:cxnSp>
        <p:nvCxnSpPr>
          <p:cNvPr id="169" name="Straight Arrow Connector 168">
            <a:extLst>
              <a:ext uri="{FF2B5EF4-FFF2-40B4-BE49-F238E27FC236}">
                <a16:creationId xmlns:a16="http://schemas.microsoft.com/office/drawing/2014/main" id="{04F16B95-15AD-4510-8682-9EFEF001E65A}"/>
              </a:ext>
            </a:extLst>
          </p:cNvPr>
          <p:cNvCxnSpPr>
            <a:cxnSpLocks/>
          </p:cNvCxnSpPr>
          <p:nvPr/>
        </p:nvCxnSpPr>
        <p:spPr bwMode="gray">
          <a:xfrm flipV="1">
            <a:off x="2635894" y="1850944"/>
            <a:ext cx="1503169" cy="334743"/>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0" name="Straight Connector 169">
            <a:extLst>
              <a:ext uri="{FF2B5EF4-FFF2-40B4-BE49-F238E27FC236}">
                <a16:creationId xmlns:a16="http://schemas.microsoft.com/office/drawing/2014/main" id="{1D69E968-E28E-476E-B0C8-DC7D2B73A023}"/>
              </a:ext>
            </a:extLst>
          </p:cNvPr>
          <p:cNvCxnSpPr>
            <a:cxnSpLocks/>
          </p:cNvCxnSpPr>
          <p:nvPr/>
        </p:nvCxnSpPr>
        <p:spPr bwMode="gray">
          <a:xfrm>
            <a:off x="2616331" y="2206007"/>
            <a:ext cx="146677" cy="25157"/>
          </a:xfrm>
          <a:prstGeom prst="line">
            <a:avLst/>
          </a:prstGeom>
          <a:noFill/>
          <a:ln w="25400" cap="flat" cmpd="sng" algn="ctr">
            <a:solidFill>
              <a:srgbClr val="717074">
                <a:lumMod val="50000"/>
              </a:srgbClr>
            </a:solidFill>
            <a:prstDash val="solid"/>
            <a:miter lim="800000"/>
            <a:tailEnd type="none"/>
          </a:ln>
          <a:effectLst/>
        </p:spPr>
      </p:cxnSp>
      <p:cxnSp>
        <p:nvCxnSpPr>
          <p:cNvPr id="171" name="Straight Connector 170">
            <a:extLst>
              <a:ext uri="{FF2B5EF4-FFF2-40B4-BE49-F238E27FC236}">
                <a16:creationId xmlns:a16="http://schemas.microsoft.com/office/drawing/2014/main" id="{65AF8203-7DD8-4ACC-B917-17FE5D583007}"/>
              </a:ext>
            </a:extLst>
          </p:cNvPr>
          <p:cNvCxnSpPr>
            <a:cxnSpLocks/>
          </p:cNvCxnSpPr>
          <p:nvPr/>
        </p:nvCxnSpPr>
        <p:spPr bwMode="gray">
          <a:xfrm flipV="1">
            <a:off x="2623630" y="2091928"/>
            <a:ext cx="65660" cy="115695"/>
          </a:xfrm>
          <a:prstGeom prst="line">
            <a:avLst/>
          </a:prstGeom>
          <a:noFill/>
          <a:ln w="25400" cap="flat" cmpd="sng" algn="ctr">
            <a:solidFill>
              <a:srgbClr val="717074">
                <a:lumMod val="50000"/>
              </a:srgbClr>
            </a:solidFill>
            <a:prstDash val="solid"/>
            <a:miter lim="800000"/>
            <a:tailEnd type="none"/>
          </a:ln>
          <a:effectLst/>
        </p:spPr>
      </p:cxnSp>
      <p:cxnSp>
        <p:nvCxnSpPr>
          <p:cNvPr id="172" name="Straight Arrow Connector 171">
            <a:extLst>
              <a:ext uri="{FF2B5EF4-FFF2-40B4-BE49-F238E27FC236}">
                <a16:creationId xmlns:a16="http://schemas.microsoft.com/office/drawing/2014/main" id="{72A69758-6513-4A7E-ACE6-DC22134CDF76}"/>
              </a:ext>
            </a:extLst>
          </p:cNvPr>
          <p:cNvCxnSpPr>
            <a:cxnSpLocks/>
          </p:cNvCxnSpPr>
          <p:nvPr/>
        </p:nvCxnSpPr>
        <p:spPr bwMode="gray">
          <a:xfrm flipV="1">
            <a:off x="4326615" y="2097902"/>
            <a:ext cx="3" cy="1108391"/>
          </a:xfrm>
          <a:prstGeom prst="straightConnector1">
            <a:avLst/>
          </a:prstGeom>
          <a:noFill/>
          <a:ln w="38100" cap="flat" cmpd="sng" algn="ctr">
            <a:solidFill>
              <a:srgbClr val="717074">
                <a:lumMod val="50000"/>
              </a:srgbClr>
            </a:solidFill>
            <a:prstDash val="sysDash"/>
            <a:miter lim="800000"/>
            <a:headEnd type="none"/>
            <a:tailEnd type="none"/>
          </a:ln>
          <a:effectLst/>
        </p:spPr>
      </p:cxnSp>
      <p:cxnSp>
        <p:nvCxnSpPr>
          <p:cNvPr id="173" name="Straight Connector 172">
            <a:extLst>
              <a:ext uri="{FF2B5EF4-FFF2-40B4-BE49-F238E27FC236}">
                <a16:creationId xmlns:a16="http://schemas.microsoft.com/office/drawing/2014/main" id="{A1F906D2-E2EC-458E-B449-BE9BAE3E2465}"/>
              </a:ext>
            </a:extLst>
          </p:cNvPr>
          <p:cNvCxnSpPr>
            <a:cxnSpLocks/>
          </p:cNvCxnSpPr>
          <p:nvPr/>
        </p:nvCxnSpPr>
        <p:spPr bwMode="gray">
          <a:xfrm flipV="1">
            <a:off x="4331052" y="3131702"/>
            <a:ext cx="88195" cy="68184"/>
          </a:xfrm>
          <a:prstGeom prst="line">
            <a:avLst/>
          </a:prstGeom>
          <a:noFill/>
          <a:ln w="25400" cap="flat" cmpd="sng" algn="ctr">
            <a:solidFill>
              <a:srgbClr val="717074">
                <a:lumMod val="50000"/>
              </a:srgbClr>
            </a:solidFill>
            <a:prstDash val="solid"/>
            <a:miter lim="800000"/>
            <a:tailEnd type="none"/>
          </a:ln>
          <a:effectLst/>
        </p:spPr>
      </p:cxnSp>
      <p:cxnSp>
        <p:nvCxnSpPr>
          <p:cNvPr id="174" name="Straight Connector 173">
            <a:extLst>
              <a:ext uri="{FF2B5EF4-FFF2-40B4-BE49-F238E27FC236}">
                <a16:creationId xmlns:a16="http://schemas.microsoft.com/office/drawing/2014/main" id="{5EB16476-8F1B-48A6-876C-2BD8DD0BAC60}"/>
              </a:ext>
            </a:extLst>
          </p:cNvPr>
          <p:cNvCxnSpPr>
            <a:cxnSpLocks/>
          </p:cNvCxnSpPr>
          <p:nvPr/>
        </p:nvCxnSpPr>
        <p:spPr bwMode="gray">
          <a:xfrm flipH="1" flipV="1">
            <a:off x="4225622" y="3129632"/>
            <a:ext cx="83857" cy="61868"/>
          </a:xfrm>
          <a:prstGeom prst="line">
            <a:avLst/>
          </a:prstGeom>
          <a:noFill/>
          <a:ln w="25400" cap="flat" cmpd="sng" algn="ctr">
            <a:solidFill>
              <a:srgbClr val="717074">
                <a:lumMod val="50000"/>
              </a:srgbClr>
            </a:solidFill>
            <a:prstDash val="solid"/>
            <a:miter lim="800000"/>
            <a:tailEnd type="none"/>
          </a:ln>
          <a:effectLst/>
        </p:spPr>
      </p:cxnSp>
      <p:grpSp>
        <p:nvGrpSpPr>
          <p:cNvPr id="175" name="Group 174">
            <a:extLst>
              <a:ext uri="{FF2B5EF4-FFF2-40B4-BE49-F238E27FC236}">
                <a16:creationId xmlns:a16="http://schemas.microsoft.com/office/drawing/2014/main" id="{DED424A4-E654-4696-918A-0750DF0083BE}"/>
              </a:ext>
            </a:extLst>
          </p:cNvPr>
          <p:cNvGrpSpPr/>
          <p:nvPr/>
        </p:nvGrpSpPr>
        <p:grpSpPr>
          <a:xfrm>
            <a:off x="165431" y="1605330"/>
            <a:ext cx="1708655" cy="1940979"/>
            <a:chOff x="382902" y="1855108"/>
            <a:chExt cx="2278207" cy="2587972"/>
          </a:xfrm>
        </p:grpSpPr>
        <p:sp>
          <p:nvSpPr>
            <p:cNvPr id="176" name="Rectangle: Rounded Corners 175">
              <a:extLst>
                <a:ext uri="{FF2B5EF4-FFF2-40B4-BE49-F238E27FC236}">
                  <a16:creationId xmlns:a16="http://schemas.microsoft.com/office/drawing/2014/main" id="{EDEC97EE-E208-4DF1-BF46-0E13376426D8}"/>
                </a:ext>
              </a:extLst>
            </p:cNvPr>
            <p:cNvSpPr/>
            <p:nvPr/>
          </p:nvSpPr>
          <p:spPr>
            <a:xfrm>
              <a:off x="382902" y="1855108"/>
              <a:ext cx="2278207" cy="2587972"/>
            </a:xfrm>
            <a:prstGeom prst="roundRect">
              <a:avLst/>
            </a:prstGeom>
            <a:solidFill>
              <a:srgbClr val="FFFFFF">
                <a:lumMod val="8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Aft>
                  <a:spcPts val="450"/>
                </a:spcAft>
                <a:defRPr/>
              </a:pPr>
              <a:endParaRPr lang="en-US" sz="900" kern="0">
                <a:solidFill>
                  <a:srgbClr val="FFFFFF"/>
                </a:solidFill>
                <a:latin typeface="Metropolis"/>
              </a:endParaRPr>
            </a:p>
          </p:txBody>
        </p:sp>
        <p:grpSp>
          <p:nvGrpSpPr>
            <p:cNvPr id="177" name="Group 176">
              <a:extLst>
                <a:ext uri="{FF2B5EF4-FFF2-40B4-BE49-F238E27FC236}">
                  <a16:creationId xmlns:a16="http://schemas.microsoft.com/office/drawing/2014/main" id="{97D4618B-D61A-4713-BD9D-F53AC03001D8}"/>
                </a:ext>
              </a:extLst>
            </p:cNvPr>
            <p:cNvGrpSpPr/>
            <p:nvPr/>
          </p:nvGrpSpPr>
          <p:grpSpPr>
            <a:xfrm>
              <a:off x="632983" y="2374901"/>
              <a:ext cx="1778044" cy="1419006"/>
              <a:chOff x="575394" y="2374901"/>
              <a:chExt cx="1778044" cy="1419006"/>
            </a:xfrm>
          </p:grpSpPr>
          <p:sp>
            <p:nvSpPr>
              <p:cNvPr id="178" name="TextBox 177">
                <a:extLst>
                  <a:ext uri="{FF2B5EF4-FFF2-40B4-BE49-F238E27FC236}">
                    <a16:creationId xmlns:a16="http://schemas.microsoft.com/office/drawing/2014/main" id="{8166B7E8-A42F-4049-B9C3-F3E0327E321F}"/>
                  </a:ext>
                </a:extLst>
              </p:cNvPr>
              <p:cNvSpPr txBox="1"/>
              <p:nvPr/>
            </p:nvSpPr>
            <p:spPr>
              <a:xfrm>
                <a:off x="672609" y="2374901"/>
                <a:ext cx="1583615"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On-Prem &lt;-&gt; AVS</a:t>
                </a:r>
              </a:p>
            </p:txBody>
          </p:sp>
          <p:sp>
            <p:nvSpPr>
              <p:cNvPr id="179" name="TextBox 178">
                <a:extLst>
                  <a:ext uri="{FF2B5EF4-FFF2-40B4-BE49-F238E27FC236}">
                    <a16:creationId xmlns:a16="http://schemas.microsoft.com/office/drawing/2014/main" id="{9C748840-E690-47C4-A900-1428F7504703}"/>
                  </a:ext>
                </a:extLst>
              </p:cNvPr>
              <p:cNvSpPr txBox="1"/>
              <p:nvPr/>
            </p:nvSpPr>
            <p:spPr>
              <a:xfrm>
                <a:off x="699646" y="2974651"/>
                <a:ext cx="1529540"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AVS</a:t>
                </a:r>
              </a:p>
            </p:txBody>
          </p:sp>
          <p:cxnSp>
            <p:nvCxnSpPr>
              <p:cNvPr id="180" name="Straight Arrow Connector 179">
                <a:extLst>
                  <a:ext uri="{FF2B5EF4-FFF2-40B4-BE49-F238E27FC236}">
                    <a16:creationId xmlns:a16="http://schemas.microsoft.com/office/drawing/2014/main" id="{5537C1F6-AA93-450A-A8BA-A2C0DADC908D}"/>
                  </a:ext>
                </a:extLst>
              </p:cNvPr>
              <p:cNvCxnSpPr>
                <a:cxnSpLocks/>
              </p:cNvCxnSpPr>
              <p:nvPr/>
            </p:nvCxnSpPr>
            <p:spPr bwMode="gray">
              <a:xfrm>
                <a:off x="649242" y="3793907"/>
                <a:ext cx="1630348" cy="0"/>
              </a:xfrm>
              <a:prstGeom prst="straightConnector1">
                <a:avLst/>
              </a:prstGeom>
              <a:noFill/>
              <a:ln w="38100" cap="flat" cmpd="sng" algn="ctr">
                <a:solidFill>
                  <a:srgbClr val="717074">
                    <a:lumMod val="50000"/>
                  </a:srgbClr>
                </a:solidFill>
                <a:prstDash val="sysDash"/>
                <a:miter lim="800000"/>
                <a:headEnd type="none"/>
                <a:tailEnd type="none"/>
              </a:ln>
              <a:effectLst/>
            </p:spPr>
          </p:cxnSp>
          <p:sp>
            <p:nvSpPr>
              <p:cNvPr id="181" name="TextBox 180">
                <a:extLst>
                  <a:ext uri="{FF2B5EF4-FFF2-40B4-BE49-F238E27FC236}">
                    <a16:creationId xmlns:a16="http://schemas.microsoft.com/office/drawing/2014/main" id="{50855C10-B8E3-49B8-8896-FF5343D0419B}"/>
                  </a:ext>
                </a:extLst>
              </p:cNvPr>
              <p:cNvSpPr txBox="1"/>
              <p:nvPr/>
            </p:nvSpPr>
            <p:spPr>
              <a:xfrm>
                <a:off x="575394" y="3568428"/>
                <a:ext cx="1778044" cy="184665"/>
              </a:xfrm>
              <a:prstGeom prst="rect">
                <a:avLst/>
              </a:prstGeom>
            </p:spPr>
            <p:txBody>
              <a:bodyPr wrap="square" lIns="0" tIns="0" rIns="0" bIns="0" rtlCol="0">
                <a:spAutoFit/>
              </a:bodyPr>
              <a:lstStyle/>
              <a:p>
                <a:pPr algn="ctr" defTabSz="685800">
                  <a:spcAft>
                    <a:spcPts val="450"/>
                  </a:spcAft>
                  <a:defRPr/>
                </a:pPr>
                <a:r>
                  <a:rPr lang="en-US" sz="900" kern="0" dirty="0">
                    <a:solidFill>
                      <a:srgbClr val="3F3F3F">
                        <a:lumMod val="50000"/>
                      </a:srgbClr>
                    </a:solidFill>
                    <a:latin typeface="Metropolis"/>
                  </a:rPr>
                  <a:t>Azure </a:t>
                </a:r>
                <a:r>
                  <a:rPr lang="en-US" sz="900" kern="0" dirty="0" err="1">
                    <a:solidFill>
                      <a:srgbClr val="3F3F3F">
                        <a:lumMod val="50000"/>
                      </a:srgbClr>
                    </a:solidFill>
                    <a:latin typeface="Metropolis"/>
                  </a:rPr>
                  <a:t>vNets</a:t>
                </a:r>
                <a:r>
                  <a:rPr lang="en-US" sz="900" kern="0" dirty="0">
                    <a:solidFill>
                      <a:srgbClr val="3F3F3F">
                        <a:lumMod val="50000"/>
                      </a:srgbClr>
                    </a:solidFill>
                    <a:latin typeface="Metropolis"/>
                  </a:rPr>
                  <a:t> &lt;-&gt; On-Prem</a:t>
                </a:r>
              </a:p>
            </p:txBody>
          </p:sp>
          <p:cxnSp>
            <p:nvCxnSpPr>
              <p:cNvPr id="182" name="Straight Arrow Connector 181">
                <a:extLst>
                  <a:ext uri="{FF2B5EF4-FFF2-40B4-BE49-F238E27FC236}">
                    <a16:creationId xmlns:a16="http://schemas.microsoft.com/office/drawing/2014/main" id="{C4DBD381-9AD9-47E7-A53B-3DA3DC773016}"/>
                  </a:ext>
                </a:extLst>
              </p:cNvPr>
              <p:cNvCxnSpPr>
                <a:cxnSpLocks/>
              </p:cNvCxnSpPr>
              <p:nvPr/>
            </p:nvCxnSpPr>
            <p:spPr bwMode="gray">
              <a:xfrm>
                <a:off x="649242" y="3197188"/>
                <a:ext cx="1630348" cy="0"/>
              </a:xfrm>
              <a:prstGeom prst="straightConnector1">
                <a:avLst/>
              </a:prstGeom>
              <a:noFill/>
              <a:ln w="38100" cap="flat" cmpd="sng" algn="ctr">
                <a:solidFill>
                  <a:srgbClr val="0091DA"/>
                </a:solidFill>
                <a:prstDash val="sysDash"/>
                <a:miter lim="800000"/>
                <a:headEnd type="none"/>
                <a:tailEnd type="none"/>
              </a:ln>
              <a:effectLst/>
            </p:spPr>
          </p:cxnSp>
          <p:cxnSp>
            <p:nvCxnSpPr>
              <p:cNvPr id="183" name="Straight Arrow Connector 182">
                <a:extLst>
                  <a:ext uri="{FF2B5EF4-FFF2-40B4-BE49-F238E27FC236}">
                    <a16:creationId xmlns:a16="http://schemas.microsoft.com/office/drawing/2014/main" id="{76432A80-766A-40A2-8A5B-B287DDEB06ED}"/>
                  </a:ext>
                </a:extLst>
              </p:cNvPr>
              <p:cNvCxnSpPr>
                <a:cxnSpLocks/>
              </p:cNvCxnSpPr>
              <p:nvPr/>
            </p:nvCxnSpPr>
            <p:spPr bwMode="gray">
              <a:xfrm>
                <a:off x="649242" y="2600469"/>
                <a:ext cx="1630348" cy="0"/>
              </a:xfrm>
              <a:prstGeom prst="straightConnector1">
                <a:avLst/>
              </a:prstGeom>
              <a:noFill/>
              <a:ln w="38100" cap="flat" cmpd="sng" algn="ctr">
                <a:solidFill>
                  <a:srgbClr val="459B36"/>
                </a:solidFill>
                <a:prstDash val="sysDash"/>
                <a:miter lim="800000"/>
                <a:headEnd type="none"/>
                <a:tailEnd type="none"/>
              </a:ln>
              <a:effectLst/>
            </p:spPr>
          </p:cxnSp>
        </p:grpSp>
      </p:grpSp>
    </p:spTree>
    <p:extLst>
      <p:ext uri="{BB962C8B-B14F-4D97-AF65-F5344CB8AC3E}">
        <p14:creationId xmlns:p14="http://schemas.microsoft.com/office/powerpoint/2010/main" val="2659455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tenorite">
      <a:majorFont>
        <a:latin typeface="Tenorite"/>
        <a:ea typeface=""/>
        <a:cs typeface=""/>
      </a:majorFont>
      <a:minorFont>
        <a:latin typeface="Tenorit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Record PPT Template" id="{40DE80CC-990F-491E-9105-D23410AE3EEA}" vid="{068232CD-5726-4547-A5FC-13DBC50CCAF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tenorite">
      <a:majorFont>
        <a:latin typeface="Tenorite"/>
        <a:ea typeface=""/>
        <a:cs typeface=""/>
      </a:majorFont>
      <a:minorFont>
        <a:latin typeface="Tenorit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B9AA6714651F4A89C3814DDB60C449" ma:contentTypeVersion="15" ma:contentTypeDescription="Create a new document." ma:contentTypeScope="" ma:versionID="7b1869f6e329e209fccfae7b3e77be26">
  <xsd:schema xmlns:xsd="http://www.w3.org/2001/XMLSchema" xmlns:xs="http://www.w3.org/2001/XMLSchema" xmlns:p="http://schemas.microsoft.com/office/2006/metadata/properties" xmlns:ns1="http://schemas.microsoft.com/sharepoint/v3" xmlns:ns3="db2428e5-233c-45cb-a404-d27544cbb70c" xmlns:ns4="32389614-6837-4902-b0a6-8e07460e69dc" targetNamespace="http://schemas.microsoft.com/office/2006/metadata/properties" ma:root="true" ma:fieldsID="d3e6de96b78d0c692d40c7afff9d40fe" ns1:_="" ns3:_="" ns4:_="">
    <xsd:import namespace="http://schemas.microsoft.com/sharepoint/v3"/>
    <xsd:import namespace="db2428e5-233c-45cb-a404-d27544cbb70c"/>
    <xsd:import namespace="32389614-6837-4902-b0a6-8e07460e69dc"/>
    <xsd:element name="properties">
      <xsd:complexType>
        <xsd:sequence>
          <xsd:element name="documentManagement">
            <xsd:complexType>
              <xsd:all>
                <xsd:element ref="ns3:MediaServiceMetadata" minOccurs="0"/>
                <xsd:element ref="ns3:MediaServiceFastMetadata"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2428e5-233c-45cb-a404-d27544cbb7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389614-6837-4902-b0a6-8e07460e69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b2428e5-233c-45cb-a404-d27544cbb70c" xsi:nil="true"/>
    <SharedWithUsers xmlns="32389614-6837-4902-b0a6-8e07460e69dc">
      <UserInfo>
        <DisplayName>Aurelia Arnett</DisplayName>
        <AccountId>309</AccountId>
        <AccountType/>
      </UserInfo>
    </SharedWithUsers>
  </documentManagement>
</p:properties>
</file>

<file path=customXml/itemProps1.xml><?xml version="1.0" encoding="utf-8"?>
<ds:datastoreItem xmlns:ds="http://schemas.openxmlformats.org/officeDocument/2006/customXml" ds:itemID="{0C31B7B5-0637-453A-B7C0-CE407FE64494}">
  <ds:schemaRefs>
    <ds:schemaRef ds:uri="http://schemas.microsoft.com/sharepoint/v3/contenttype/forms"/>
  </ds:schemaRefs>
</ds:datastoreItem>
</file>

<file path=customXml/itemProps2.xml><?xml version="1.0" encoding="utf-8"?>
<ds:datastoreItem xmlns:ds="http://schemas.openxmlformats.org/officeDocument/2006/customXml" ds:itemID="{09B21BF1-2F53-43AB-9A50-4152FBBE5C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b2428e5-233c-45cb-a404-d27544cbb70c"/>
    <ds:schemaRef ds:uri="32389614-6837-4902-b0a6-8e07460e69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A5C71E-53BA-4351-B17E-03E13E9AC5D8}">
  <ds:schemaRefs>
    <ds:schemaRef ds:uri="http://purl.org/dc/dcmitype/"/>
    <ds:schemaRef ds:uri="http://schemas.openxmlformats.org/package/2006/metadata/core-properties"/>
    <ds:schemaRef ds:uri="http://purl.org/dc/elements/1.1/"/>
    <ds:schemaRef ds:uri="http://www.w3.org/XML/1998/namespace"/>
    <ds:schemaRef ds:uri="http://schemas.microsoft.com/office/2006/metadata/properties"/>
    <ds:schemaRef ds:uri="db2428e5-233c-45cb-a404-d27544cbb70c"/>
    <ds:schemaRef ds:uri="http://schemas.microsoft.com/office/2006/documentManagement/types"/>
    <ds:schemaRef ds:uri="http://purl.org/dc/terms/"/>
    <ds:schemaRef ds:uri="http://schemas.microsoft.com/office/infopath/2007/PartnerControls"/>
    <ds:schemaRef ds:uri="32389614-6837-4902-b0a6-8e07460e69dc"/>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2322</TotalTime>
  <Words>513</Words>
  <Application>Microsoft Office PowerPoint</Application>
  <PresentationFormat>On-screen Show (16:9)</PresentationFormat>
  <Paragraphs>105</Paragraphs>
  <Slides>10</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Consolas</vt:lpstr>
      <vt:lpstr>Metropolis</vt:lpstr>
      <vt:lpstr>Segoe UI</vt:lpstr>
      <vt:lpstr>Segoe UI Semibold</vt:lpstr>
      <vt:lpstr>Tenorite</vt:lpstr>
      <vt:lpstr>Wingdings</vt:lpstr>
      <vt:lpstr> Microsoft_Learn_Black_Template</vt:lpstr>
      <vt:lpstr>White Template</vt:lpstr>
      <vt:lpstr>PowerPoint Presentation</vt:lpstr>
      <vt:lpstr>AVS Trial SKU Pilot – What It Does</vt:lpstr>
      <vt:lpstr>AVS Trial SKU Pilot – What It Does NOT Do</vt:lpstr>
      <vt:lpstr>Prerequisites</vt:lpstr>
      <vt:lpstr>Private Cloud Deployment</vt:lpstr>
      <vt:lpstr>AVS Private Cloud Deployment – Let’s Get Started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VMware Solution</dc:title>
  <dc:creator>Ahmed Hudda</dc:creator>
  <cp:lastModifiedBy>Trevor Davis</cp:lastModifiedBy>
  <cp:revision>31</cp:revision>
  <dcterms:created xsi:type="dcterms:W3CDTF">2020-05-14T17:44:55Z</dcterms:created>
  <dcterms:modified xsi:type="dcterms:W3CDTF">2022-02-03T04:37:59Z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0x0101006CB9AA6714651F4A89C3814DDB60C449</vt:lpwstr>
  </property>
  <property fmtid="{D5CDD505-2E9C-101B-9397-08002B2CF9AE}" pid="3" name="xd_Signature">
    <vt:bool>false</vt:bool>
  </property>
  <property fmtid="{D5CDD505-2E9C-101B-9397-08002B2CF9AE}" pid="4" name="SharedWithUsers">
    <vt:lpwstr>309;#Aurelia Arnett</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ies>
</file>